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3" r:id="rId1"/>
  </p:sldMasterIdLst>
  <p:notesMasterIdLst>
    <p:notesMasterId r:id="rId30"/>
  </p:notesMasterIdLst>
  <p:sldIdLst>
    <p:sldId id="256" r:id="rId2"/>
    <p:sldId id="257" r:id="rId3"/>
    <p:sldId id="347" r:id="rId4"/>
    <p:sldId id="346" r:id="rId5"/>
    <p:sldId id="353" r:id="rId6"/>
    <p:sldId id="381" r:id="rId7"/>
    <p:sldId id="385" r:id="rId8"/>
    <p:sldId id="386" r:id="rId9"/>
    <p:sldId id="387" r:id="rId10"/>
    <p:sldId id="391" r:id="rId11"/>
    <p:sldId id="389" r:id="rId12"/>
    <p:sldId id="390" r:id="rId13"/>
    <p:sldId id="392" r:id="rId14"/>
    <p:sldId id="394" r:id="rId15"/>
    <p:sldId id="399" r:id="rId16"/>
    <p:sldId id="401" r:id="rId17"/>
    <p:sldId id="396" r:id="rId18"/>
    <p:sldId id="397" r:id="rId19"/>
    <p:sldId id="361" r:id="rId20"/>
    <p:sldId id="398" r:id="rId21"/>
    <p:sldId id="368" r:id="rId22"/>
    <p:sldId id="369" r:id="rId23"/>
    <p:sldId id="370" r:id="rId24"/>
    <p:sldId id="371" r:id="rId25"/>
    <p:sldId id="372" r:id="rId26"/>
    <p:sldId id="376" r:id="rId27"/>
    <p:sldId id="400" r:id="rId28"/>
    <p:sldId id="328" r:id="rId29"/>
  </p:sldIdLst>
  <p:sldSz cx="9144000" cy="5143500" type="screen16x9"/>
  <p:notesSz cx="6858000" cy="9144000"/>
  <p:embeddedFontLst>
    <p:embeddedFont>
      <p:font typeface="Fira Sans Extra Condensed Medium"/>
      <p:regular r:id="rId31"/>
      <p:bold r:id="rId32"/>
      <p:italic r:id="rId33"/>
      <p:boldItalic r:id="rId34"/>
    </p:embeddedFont>
    <p:embeddedFont>
      <p:font typeface="Livvic" pitchFamily="2" charset="0"/>
      <p:regular r:id="rId35"/>
      <p:bold r:id="rId36"/>
      <p:italic r:id="rId37"/>
      <p:boldItalic r:id="rId38"/>
    </p:embeddedFont>
    <p:embeddedFont>
      <p:font typeface="Open Sans" panose="020B0606030504020204" pitchFamily="34" charset="0"/>
      <p:regular r:id="rId39"/>
      <p:bold r:id="rId40"/>
      <p:italic r:id="rId41"/>
      <p:boldItalic r:id="rId42"/>
    </p:embeddedFont>
    <p:embeddedFont>
      <p:font typeface="Red Hat Display Black" panose="02010503040201060303"/>
      <p:bold r:id="rId43"/>
    </p:embeddedFont>
    <p:embeddedFont>
      <p:font typeface="Roboto Condensed" panose="02000000000000000000" pitchFamily="2" charset="0"/>
      <p:regular r:id="rId44"/>
      <p:bold r:id="rId45"/>
      <p:italic r:id="rId46"/>
      <p:boldItalic r:id="rId47"/>
    </p:embeddedFont>
    <p:embeddedFont>
      <p:font typeface="Roboto Condensed Light" panose="02000000000000000000" pitchFamily="2" charset="0"/>
      <p:regular r:id="rId48"/>
      <p:bold r:id="rId49"/>
      <p:italic r:id="rId50"/>
      <p:boldItalic r:id="rId51"/>
    </p:embeddedFont>
    <p:embeddedFont>
      <p:font typeface="Squada One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FFFF"/>
    <a:srgbClr val="336699"/>
    <a:srgbClr val="006699"/>
    <a:srgbClr val="0066CC"/>
    <a:srgbClr val="000099"/>
    <a:srgbClr val="0000FF"/>
    <a:srgbClr val="0066FF"/>
    <a:srgbClr val="3399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1"/>
    <p:restoredTop sz="94620"/>
  </p:normalViewPr>
  <p:slideViewPr>
    <p:cSldViewPr snapToGrid="0">
      <p:cViewPr varScale="1">
        <p:scale>
          <a:sx n="103" d="100"/>
          <a:sy n="103" d="100"/>
        </p:scale>
        <p:origin x="85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E27F0D-7B5B-45AC-A69B-7D67AA416F2C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BD9A352-E530-4E92-8BC9-EF3A7EF385FD}">
      <dgm:prSet phldrT="[Testo]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it-IT" dirty="0"/>
            <a:t>Operazione economica</a:t>
          </a:r>
        </a:p>
        <a:p>
          <a:r>
            <a:rPr lang="it-IT" dirty="0"/>
            <a:t>Art. 174 co. 1 </a:t>
          </a:r>
          <a:r>
            <a:rPr lang="it-IT" dirty="0" err="1"/>
            <a:t>D.Lgs.</a:t>
          </a:r>
          <a:r>
            <a:rPr lang="it-IT" dirty="0"/>
            <a:t> 36/2023</a:t>
          </a:r>
        </a:p>
      </dgm:t>
    </dgm:pt>
    <dgm:pt modelId="{AC4378AF-F105-4A83-A0D2-3DEDF3C8235B}" type="parTrans" cxnId="{6ECF63CD-F39D-4DA7-8BE2-74F88FA0F54C}">
      <dgm:prSet/>
      <dgm:spPr/>
      <dgm:t>
        <a:bodyPr/>
        <a:lstStyle/>
        <a:p>
          <a:endParaRPr lang="it-IT"/>
        </a:p>
      </dgm:t>
    </dgm:pt>
    <dgm:pt modelId="{ADA59439-53B0-4203-AE5C-6C58D3D8B4C7}" type="sibTrans" cxnId="{6ECF63CD-F39D-4DA7-8BE2-74F88FA0F54C}">
      <dgm:prSet/>
      <dgm:spPr/>
      <dgm:t>
        <a:bodyPr/>
        <a:lstStyle/>
        <a:p>
          <a:endParaRPr lang="it-IT"/>
        </a:p>
      </dgm:t>
    </dgm:pt>
    <dgm:pt modelId="{D0F0C90C-75F3-4817-AA4B-7DC9BEF275E2}">
      <dgm:prSet phldrT="[Testo]"/>
      <dgm:spPr>
        <a:solidFill>
          <a:srgbClr val="336699"/>
        </a:solidFill>
      </dgm:spPr>
      <dgm:t>
        <a:bodyPr/>
        <a:lstStyle/>
        <a:p>
          <a:r>
            <a:rPr lang="it-IT" dirty="0"/>
            <a:t>RAPPORTO DI LUNGA DURATA</a:t>
          </a:r>
        </a:p>
        <a:p>
          <a:r>
            <a:rPr lang="it-IT" dirty="0"/>
            <a:t>Tra un ente concedente e uno o più operatori economici privati è instaurato un rapporto contrattuale di lungo periodo per raggiungere un risultato di interesse pubblico</a:t>
          </a:r>
        </a:p>
      </dgm:t>
    </dgm:pt>
    <dgm:pt modelId="{3A374A3F-B9C5-4050-AF5E-FC00CA892863}" type="parTrans" cxnId="{3617C76C-6E77-408B-BC1D-9C42C9FF6955}">
      <dgm:prSet/>
      <dgm:spPr/>
      <dgm:t>
        <a:bodyPr/>
        <a:lstStyle/>
        <a:p>
          <a:endParaRPr lang="it-IT"/>
        </a:p>
      </dgm:t>
    </dgm:pt>
    <dgm:pt modelId="{64FD6340-DCC4-4FC9-A650-AA80A7131718}" type="sibTrans" cxnId="{3617C76C-6E77-408B-BC1D-9C42C9FF6955}">
      <dgm:prSet/>
      <dgm:spPr/>
      <dgm:t>
        <a:bodyPr/>
        <a:lstStyle/>
        <a:p>
          <a:endParaRPr lang="it-IT"/>
        </a:p>
      </dgm:t>
    </dgm:pt>
    <dgm:pt modelId="{605BB8D2-8EBB-4E12-8E77-9EB95F608A4E}">
      <dgm:prSet phldrT="[Testo]"/>
      <dgm:spPr>
        <a:solidFill>
          <a:srgbClr val="006699"/>
        </a:solidFill>
      </dgm:spPr>
      <dgm:t>
        <a:bodyPr/>
        <a:lstStyle/>
        <a:p>
          <a:r>
            <a:rPr lang="it-IT" dirty="0"/>
            <a:t>FINANZIAMENTO PRIVATO</a:t>
          </a:r>
        </a:p>
        <a:p>
          <a:r>
            <a:rPr lang="it-IT" dirty="0"/>
            <a:t>La copertura dei fabbisogni finanziari connessi alla realizzazione del progetto proviene in misura significativa da risorse reperita dalla parte privata, anche in ragione del rischio operativo assunto dalla medesima </a:t>
          </a:r>
        </a:p>
      </dgm:t>
    </dgm:pt>
    <dgm:pt modelId="{4A4C8777-56D8-477D-9F64-D6CDC0D4855C}" type="parTrans" cxnId="{96DB38DE-F05B-449C-B511-6AD7CCE803C8}">
      <dgm:prSet/>
      <dgm:spPr/>
      <dgm:t>
        <a:bodyPr/>
        <a:lstStyle/>
        <a:p>
          <a:endParaRPr lang="it-IT"/>
        </a:p>
      </dgm:t>
    </dgm:pt>
    <dgm:pt modelId="{833EA423-57FA-4DA4-BF22-54307DDD4B23}" type="sibTrans" cxnId="{96DB38DE-F05B-449C-B511-6AD7CCE803C8}">
      <dgm:prSet/>
      <dgm:spPr/>
      <dgm:t>
        <a:bodyPr/>
        <a:lstStyle/>
        <a:p>
          <a:endParaRPr lang="it-IT"/>
        </a:p>
      </dgm:t>
    </dgm:pt>
    <dgm:pt modelId="{E0BDF229-CC9A-4A76-989A-13A6DB890DE8}">
      <dgm:prSet phldrT="[Testo]"/>
      <dgm:spPr>
        <a:solidFill>
          <a:srgbClr val="006699"/>
        </a:solidFill>
      </dgm:spPr>
      <dgm:t>
        <a:bodyPr/>
        <a:lstStyle/>
        <a:p>
          <a:r>
            <a:rPr lang="it-IT" dirty="0"/>
            <a:t>RIPARTIZIONE DEI RUOLI</a:t>
          </a:r>
        </a:p>
        <a:p>
          <a:r>
            <a:rPr lang="it-IT" dirty="0"/>
            <a:t>Alla parte privata spetta il compito di realizzare e gestire il progetto mentre alla parte pubblica quello di definire gli obiettivi e di verificarne l’attuazione</a:t>
          </a:r>
        </a:p>
      </dgm:t>
    </dgm:pt>
    <dgm:pt modelId="{7E237778-7302-4259-9C31-1E955AA50545}" type="parTrans" cxnId="{7D24C578-A266-407C-8894-7AF540956A19}">
      <dgm:prSet/>
      <dgm:spPr/>
      <dgm:t>
        <a:bodyPr/>
        <a:lstStyle/>
        <a:p>
          <a:endParaRPr lang="it-IT"/>
        </a:p>
      </dgm:t>
    </dgm:pt>
    <dgm:pt modelId="{F312F116-61CE-4635-9EAA-DB808CC56BC4}" type="sibTrans" cxnId="{7D24C578-A266-407C-8894-7AF540956A19}">
      <dgm:prSet/>
      <dgm:spPr/>
      <dgm:t>
        <a:bodyPr/>
        <a:lstStyle/>
        <a:p>
          <a:endParaRPr lang="it-IT"/>
        </a:p>
      </dgm:t>
    </dgm:pt>
    <dgm:pt modelId="{6D1DDFAE-37B9-4BBC-A382-EF125589A017}">
      <dgm:prSet phldrT="[Testo]"/>
      <dgm:spPr>
        <a:solidFill>
          <a:srgbClr val="336699"/>
        </a:solidFill>
      </dgm:spPr>
      <dgm:t>
        <a:bodyPr/>
        <a:lstStyle/>
        <a:p>
          <a:r>
            <a:rPr lang="it-IT" dirty="0"/>
            <a:t>ALLOCAZIONE DEL RISCHIO</a:t>
          </a:r>
        </a:p>
        <a:p>
          <a:r>
            <a:rPr lang="it-IT" dirty="0"/>
            <a:t>Il rischio operativo connesso alla realizzazione dei lavori o alla gestione dei servizi è allocato in capo al soggetto privato</a:t>
          </a:r>
        </a:p>
      </dgm:t>
    </dgm:pt>
    <dgm:pt modelId="{174A8531-1D57-4EB9-BA50-29B2FA18DEA0}" type="parTrans" cxnId="{558887F0-F267-4097-8035-2E783CFCB9B0}">
      <dgm:prSet/>
      <dgm:spPr/>
      <dgm:t>
        <a:bodyPr/>
        <a:lstStyle/>
        <a:p>
          <a:endParaRPr lang="it-IT"/>
        </a:p>
      </dgm:t>
    </dgm:pt>
    <dgm:pt modelId="{6059FB20-8ED9-4AE0-9756-DE5379B47A27}" type="sibTrans" cxnId="{558887F0-F267-4097-8035-2E783CFCB9B0}">
      <dgm:prSet/>
      <dgm:spPr/>
      <dgm:t>
        <a:bodyPr/>
        <a:lstStyle/>
        <a:p>
          <a:endParaRPr lang="it-IT"/>
        </a:p>
      </dgm:t>
    </dgm:pt>
    <dgm:pt modelId="{14BA2341-F4F5-4229-A87A-F61C23193139}" type="pres">
      <dgm:prSet presAssocID="{FBE27F0D-7B5B-45AC-A69B-7D67AA416F2C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956D78D-D19B-479B-B8AE-8AF54E23EF88}" type="pres">
      <dgm:prSet presAssocID="{FBE27F0D-7B5B-45AC-A69B-7D67AA416F2C}" presName="matrix" presStyleCnt="0"/>
      <dgm:spPr/>
    </dgm:pt>
    <dgm:pt modelId="{3DBFB147-F3BD-4601-93B8-4096760184EB}" type="pres">
      <dgm:prSet presAssocID="{FBE27F0D-7B5B-45AC-A69B-7D67AA416F2C}" presName="tile1" presStyleLbl="node1" presStyleIdx="0" presStyleCnt="4"/>
      <dgm:spPr/>
    </dgm:pt>
    <dgm:pt modelId="{34121E1D-C083-4F99-B1D8-50D63EB09BBA}" type="pres">
      <dgm:prSet presAssocID="{FBE27F0D-7B5B-45AC-A69B-7D67AA416F2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2118AF1-482C-406C-B9CC-F2D41BB29D1A}" type="pres">
      <dgm:prSet presAssocID="{FBE27F0D-7B5B-45AC-A69B-7D67AA416F2C}" presName="tile2" presStyleLbl="node1" presStyleIdx="1" presStyleCnt="4"/>
      <dgm:spPr/>
    </dgm:pt>
    <dgm:pt modelId="{8ADC86A8-2D64-41CC-B884-B1251167E783}" type="pres">
      <dgm:prSet presAssocID="{FBE27F0D-7B5B-45AC-A69B-7D67AA416F2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3C72BB2-81DD-4D59-B5BD-5D986978634F}" type="pres">
      <dgm:prSet presAssocID="{FBE27F0D-7B5B-45AC-A69B-7D67AA416F2C}" presName="tile3" presStyleLbl="node1" presStyleIdx="2" presStyleCnt="4"/>
      <dgm:spPr/>
    </dgm:pt>
    <dgm:pt modelId="{6852653F-0E73-4A53-9359-54CC41E92A68}" type="pres">
      <dgm:prSet presAssocID="{FBE27F0D-7B5B-45AC-A69B-7D67AA416F2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44CE5F5-B165-4995-A28E-9575EBCF58FF}" type="pres">
      <dgm:prSet presAssocID="{FBE27F0D-7B5B-45AC-A69B-7D67AA416F2C}" presName="tile4" presStyleLbl="node1" presStyleIdx="3" presStyleCnt="4"/>
      <dgm:spPr/>
    </dgm:pt>
    <dgm:pt modelId="{0F0945E2-4000-4384-8ACA-F1809F0E61DD}" type="pres">
      <dgm:prSet presAssocID="{FBE27F0D-7B5B-45AC-A69B-7D67AA416F2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613E1B98-A36A-49A4-AECA-C045420E847B}" type="pres">
      <dgm:prSet presAssocID="{FBE27F0D-7B5B-45AC-A69B-7D67AA416F2C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E4606C03-92C1-447C-8D62-F7AA3665F793}" type="presOf" srcId="{FBE27F0D-7B5B-45AC-A69B-7D67AA416F2C}" destId="{14BA2341-F4F5-4229-A87A-F61C23193139}" srcOrd="0" destOrd="0" presId="urn:microsoft.com/office/officeart/2005/8/layout/matrix1"/>
    <dgm:cxn modelId="{031DCE5B-EEEB-445A-B77C-3EC4D68CAB28}" type="presOf" srcId="{5BD9A352-E530-4E92-8BC9-EF3A7EF385FD}" destId="{613E1B98-A36A-49A4-AECA-C045420E847B}" srcOrd="0" destOrd="0" presId="urn:microsoft.com/office/officeart/2005/8/layout/matrix1"/>
    <dgm:cxn modelId="{F5FA5965-5120-4E1F-8FB2-CA5A2924C70E}" type="presOf" srcId="{605BB8D2-8EBB-4E12-8E77-9EB95F608A4E}" destId="{12118AF1-482C-406C-B9CC-F2D41BB29D1A}" srcOrd="0" destOrd="0" presId="urn:microsoft.com/office/officeart/2005/8/layout/matrix1"/>
    <dgm:cxn modelId="{3617C76C-6E77-408B-BC1D-9C42C9FF6955}" srcId="{5BD9A352-E530-4E92-8BC9-EF3A7EF385FD}" destId="{D0F0C90C-75F3-4817-AA4B-7DC9BEF275E2}" srcOrd="0" destOrd="0" parTransId="{3A374A3F-B9C5-4050-AF5E-FC00CA892863}" sibTransId="{64FD6340-DCC4-4FC9-A650-AA80A7131718}"/>
    <dgm:cxn modelId="{F0A6D775-4C56-4EFA-9724-14B22283D07C}" type="presOf" srcId="{D0F0C90C-75F3-4817-AA4B-7DC9BEF275E2}" destId="{3DBFB147-F3BD-4601-93B8-4096760184EB}" srcOrd="0" destOrd="0" presId="urn:microsoft.com/office/officeart/2005/8/layout/matrix1"/>
    <dgm:cxn modelId="{7D24C578-A266-407C-8894-7AF540956A19}" srcId="{5BD9A352-E530-4E92-8BC9-EF3A7EF385FD}" destId="{E0BDF229-CC9A-4A76-989A-13A6DB890DE8}" srcOrd="2" destOrd="0" parTransId="{7E237778-7302-4259-9C31-1E955AA50545}" sibTransId="{F312F116-61CE-4635-9EAA-DB808CC56BC4}"/>
    <dgm:cxn modelId="{E8AA2E82-7BFB-4E12-B6E3-EDCD3ADDCEE0}" type="presOf" srcId="{6D1DDFAE-37B9-4BBC-A382-EF125589A017}" destId="{0F0945E2-4000-4384-8ACA-F1809F0E61DD}" srcOrd="1" destOrd="0" presId="urn:microsoft.com/office/officeart/2005/8/layout/matrix1"/>
    <dgm:cxn modelId="{D4DE6E8A-5B76-4519-9D00-FF5FBB3C9789}" type="presOf" srcId="{6D1DDFAE-37B9-4BBC-A382-EF125589A017}" destId="{F44CE5F5-B165-4995-A28E-9575EBCF58FF}" srcOrd="0" destOrd="0" presId="urn:microsoft.com/office/officeart/2005/8/layout/matrix1"/>
    <dgm:cxn modelId="{44A44AA6-CCEA-4BE5-A533-801B5B3BC094}" type="presOf" srcId="{D0F0C90C-75F3-4817-AA4B-7DC9BEF275E2}" destId="{34121E1D-C083-4F99-B1D8-50D63EB09BBA}" srcOrd="1" destOrd="0" presId="urn:microsoft.com/office/officeart/2005/8/layout/matrix1"/>
    <dgm:cxn modelId="{6ECF63CD-F39D-4DA7-8BE2-74F88FA0F54C}" srcId="{FBE27F0D-7B5B-45AC-A69B-7D67AA416F2C}" destId="{5BD9A352-E530-4E92-8BC9-EF3A7EF385FD}" srcOrd="0" destOrd="0" parTransId="{AC4378AF-F105-4A83-A0D2-3DEDF3C8235B}" sibTransId="{ADA59439-53B0-4203-AE5C-6C58D3D8B4C7}"/>
    <dgm:cxn modelId="{8054E7CD-9F66-410A-915E-344557DC4ECA}" type="presOf" srcId="{E0BDF229-CC9A-4A76-989A-13A6DB890DE8}" destId="{6852653F-0E73-4A53-9359-54CC41E92A68}" srcOrd="1" destOrd="0" presId="urn:microsoft.com/office/officeart/2005/8/layout/matrix1"/>
    <dgm:cxn modelId="{8AC789CF-36DF-4B68-800A-E39695475F73}" type="presOf" srcId="{605BB8D2-8EBB-4E12-8E77-9EB95F608A4E}" destId="{8ADC86A8-2D64-41CC-B884-B1251167E783}" srcOrd="1" destOrd="0" presId="urn:microsoft.com/office/officeart/2005/8/layout/matrix1"/>
    <dgm:cxn modelId="{96DB38DE-F05B-449C-B511-6AD7CCE803C8}" srcId="{5BD9A352-E530-4E92-8BC9-EF3A7EF385FD}" destId="{605BB8D2-8EBB-4E12-8E77-9EB95F608A4E}" srcOrd="1" destOrd="0" parTransId="{4A4C8777-56D8-477D-9F64-D6CDC0D4855C}" sibTransId="{833EA423-57FA-4DA4-BF22-54307DDD4B23}"/>
    <dgm:cxn modelId="{1C2783EC-4E5E-4050-818C-CA3E4523DE0C}" type="presOf" srcId="{E0BDF229-CC9A-4A76-989A-13A6DB890DE8}" destId="{63C72BB2-81DD-4D59-B5BD-5D986978634F}" srcOrd="0" destOrd="0" presId="urn:microsoft.com/office/officeart/2005/8/layout/matrix1"/>
    <dgm:cxn modelId="{558887F0-F267-4097-8035-2E783CFCB9B0}" srcId="{5BD9A352-E530-4E92-8BC9-EF3A7EF385FD}" destId="{6D1DDFAE-37B9-4BBC-A382-EF125589A017}" srcOrd="3" destOrd="0" parTransId="{174A8531-1D57-4EB9-BA50-29B2FA18DEA0}" sibTransId="{6059FB20-8ED9-4AE0-9756-DE5379B47A27}"/>
    <dgm:cxn modelId="{B4A45C5D-41C5-4C6C-969B-031687B0F950}" type="presParOf" srcId="{14BA2341-F4F5-4229-A87A-F61C23193139}" destId="{3956D78D-D19B-479B-B8AE-8AF54E23EF88}" srcOrd="0" destOrd="0" presId="urn:microsoft.com/office/officeart/2005/8/layout/matrix1"/>
    <dgm:cxn modelId="{543E3B4C-FF78-4459-B3D6-9D8F336CE8AE}" type="presParOf" srcId="{3956D78D-D19B-479B-B8AE-8AF54E23EF88}" destId="{3DBFB147-F3BD-4601-93B8-4096760184EB}" srcOrd="0" destOrd="0" presId="urn:microsoft.com/office/officeart/2005/8/layout/matrix1"/>
    <dgm:cxn modelId="{9FA332FA-B38D-423F-90C4-B3E20A3040FB}" type="presParOf" srcId="{3956D78D-D19B-479B-B8AE-8AF54E23EF88}" destId="{34121E1D-C083-4F99-B1D8-50D63EB09BBA}" srcOrd="1" destOrd="0" presId="urn:microsoft.com/office/officeart/2005/8/layout/matrix1"/>
    <dgm:cxn modelId="{EE5EC035-92EA-478C-928B-4B80F9DCB0F0}" type="presParOf" srcId="{3956D78D-D19B-479B-B8AE-8AF54E23EF88}" destId="{12118AF1-482C-406C-B9CC-F2D41BB29D1A}" srcOrd="2" destOrd="0" presId="urn:microsoft.com/office/officeart/2005/8/layout/matrix1"/>
    <dgm:cxn modelId="{5C8BCE7F-2448-4939-9A95-12C77BB7E20B}" type="presParOf" srcId="{3956D78D-D19B-479B-B8AE-8AF54E23EF88}" destId="{8ADC86A8-2D64-41CC-B884-B1251167E783}" srcOrd="3" destOrd="0" presId="urn:microsoft.com/office/officeart/2005/8/layout/matrix1"/>
    <dgm:cxn modelId="{93E5A9A8-071E-44DC-86ED-C953B34446DD}" type="presParOf" srcId="{3956D78D-D19B-479B-B8AE-8AF54E23EF88}" destId="{63C72BB2-81DD-4D59-B5BD-5D986978634F}" srcOrd="4" destOrd="0" presId="urn:microsoft.com/office/officeart/2005/8/layout/matrix1"/>
    <dgm:cxn modelId="{F9A1A721-AC69-4833-83CA-BDC2CDE7CE7B}" type="presParOf" srcId="{3956D78D-D19B-479B-B8AE-8AF54E23EF88}" destId="{6852653F-0E73-4A53-9359-54CC41E92A68}" srcOrd="5" destOrd="0" presId="urn:microsoft.com/office/officeart/2005/8/layout/matrix1"/>
    <dgm:cxn modelId="{0BFCDAB3-8523-41F9-8D76-B9D9DBD1BE16}" type="presParOf" srcId="{3956D78D-D19B-479B-B8AE-8AF54E23EF88}" destId="{F44CE5F5-B165-4995-A28E-9575EBCF58FF}" srcOrd="6" destOrd="0" presId="urn:microsoft.com/office/officeart/2005/8/layout/matrix1"/>
    <dgm:cxn modelId="{0A624E69-E177-45CD-B9E7-55107F5A6A06}" type="presParOf" srcId="{3956D78D-D19B-479B-B8AE-8AF54E23EF88}" destId="{0F0945E2-4000-4384-8ACA-F1809F0E61DD}" srcOrd="7" destOrd="0" presId="urn:microsoft.com/office/officeart/2005/8/layout/matrix1"/>
    <dgm:cxn modelId="{10485FD1-1E55-44B2-B911-DE614BA62A4C}" type="presParOf" srcId="{14BA2341-F4F5-4229-A87A-F61C23193139}" destId="{613E1B98-A36A-49A4-AECA-C045420E847B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9C4513-0307-4755-84A9-C9AAE92AF962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E9D7972-844A-485F-B7D8-92A6F5B5B8B4}">
      <dgm:prSet phldrT="[Testo]" custT="1"/>
      <dgm:spPr>
        <a:solidFill>
          <a:srgbClr val="006699"/>
        </a:solidFill>
        <a:ln>
          <a:solidFill>
            <a:srgbClr val="E6E6E6"/>
          </a:solidFill>
        </a:ln>
      </dgm:spPr>
      <dgm:t>
        <a:bodyPr/>
        <a:lstStyle/>
        <a:p>
          <a:r>
            <a:rPr lang="it-IT" sz="1800" dirty="0"/>
            <a:t>Istituzionale</a:t>
          </a:r>
        </a:p>
      </dgm:t>
    </dgm:pt>
    <dgm:pt modelId="{E09CB58C-7490-42F6-82DB-CA6EAA87894E}" type="parTrans" cxnId="{04779CB0-6669-4FD8-849E-7F0943C85ADD}">
      <dgm:prSet/>
      <dgm:spPr/>
      <dgm:t>
        <a:bodyPr/>
        <a:lstStyle/>
        <a:p>
          <a:endParaRPr lang="it-IT"/>
        </a:p>
      </dgm:t>
    </dgm:pt>
    <dgm:pt modelId="{20EAEEBA-92B3-43AE-BA64-1BB8AF27F0A3}" type="sibTrans" cxnId="{04779CB0-6669-4FD8-849E-7F0943C85ADD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" b="-8000"/>
          </a:stretch>
        </a:blipFill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endParaRPr lang="it-IT"/>
        </a:p>
      </dgm:t>
      <dgm:extLst>
        <a:ext uri="{E40237B7-FDA0-4F09-8148-C483321AD2D9}">
          <dgm14:cNvPr xmlns:dgm14="http://schemas.microsoft.com/office/drawing/2010/diagram" id="0" name="" descr="Città con riempimento a tinta unita"/>
        </a:ext>
      </dgm:extLst>
    </dgm:pt>
    <dgm:pt modelId="{DCF1B450-B687-4837-AB6B-B58806A8B29E}">
      <dgm:prSet phldrT="[Testo]" custT="1"/>
      <dgm:spPr>
        <a:solidFill>
          <a:srgbClr val="006699"/>
        </a:solidFill>
        <a:ln>
          <a:solidFill>
            <a:srgbClr val="E6E6E6"/>
          </a:solidFill>
        </a:ln>
      </dgm:spPr>
      <dgm:t>
        <a:bodyPr/>
        <a:lstStyle/>
        <a:p>
          <a:r>
            <a:rPr lang="it-IT" sz="1800" dirty="0"/>
            <a:t>Contrattuale</a:t>
          </a:r>
        </a:p>
      </dgm:t>
    </dgm:pt>
    <dgm:pt modelId="{8CC48DE9-DA0E-462A-991C-5934E852D03B}" type="parTrans" cxnId="{F4B8608A-71CC-42E0-A17E-A7E172E7F132}">
      <dgm:prSet/>
      <dgm:spPr/>
      <dgm:t>
        <a:bodyPr/>
        <a:lstStyle/>
        <a:p>
          <a:endParaRPr lang="it-IT"/>
        </a:p>
      </dgm:t>
    </dgm:pt>
    <dgm:pt modelId="{D27671EB-A90A-4A48-A01F-7BCB0BE1FBD6}" type="sibTrans" cxnId="{F4B8608A-71CC-42E0-A17E-A7E172E7F132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8000" b="-8000"/>
          </a:stretch>
        </a:blipFill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endParaRPr lang="it-IT"/>
        </a:p>
      </dgm:t>
      <dgm:extLst>
        <a:ext uri="{E40237B7-FDA0-4F09-8148-C483321AD2D9}">
          <dgm14:cNvPr xmlns:dgm14="http://schemas.microsoft.com/office/drawing/2010/diagram" id="0" name="" descr="Stretta di mano con riempimento a tinta unita"/>
        </a:ext>
      </dgm:extLst>
    </dgm:pt>
    <dgm:pt modelId="{814685BD-C870-4CFA-83EC-836F7ECB93C0}" type="pres">
      <dgm:prSet presAssocID="{929C4513-0307-4755-84A9-C9AAE92AF962}" presName="Name0" presStyleCnt="0">
        <dgm:presLayoutVars>
          <dgm:chMax val="21"/>
          <dgm:chPref val="21"/>
        </dgm:presLayoutVars>
      </dgm:prSet>
      <dgm:spPr/>
    </dgm:pt>
    <dgm:pt modelId="{B84B4B29-7DBF-45A8-B307-5A920D52E188}" type="pres">
      <dgm:prSet presAssocID="{8E9D7972-844A-485F-B7D8-92A6F5B5B8B4}" presName="text1" presStyleCnt="0"/>
      <dgm:spPr/>
    </dgm:pt>
    <dgm:pt modelId="{6C91DCC5-E393-4A0C-9303-05E86539F550}" type="pres">
      <dgm:prSet presAssocID="{8E9D7972-844A-485F-B7D8-92A6F5B5B8B4}" presName="textRepeatNode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0DB16D26-644C-4F60-92DC-4D001758EFD2}" type="pres">
      <dgm:prSet presAssocID="{8E9D7972-844A-485F-B7D8-92A6F5B5B8B4}" presName="textaccent1" presStyleCnt="0"/>
      <dgm:spPr/>
    </dgm:pt>
    <dgm:pt modelId="{4D22719D-4338-4427-AD9E-B5CA55B81CB3}" type="pres">
      <dgm:prSet presAssocID="{8E9D7972-844A-485F-B7D8-92A6F5B5B8B4}" presName="accentRepeatNode" presStyleLbl="solidAlignAcc1" presStyleIdx="0" presStyleCnt="4"/>
      <dgm:spPr/>
    </dgm:pt>
    <dgm:pt modelId="{3B8D7839-0BF1-461E-A664-B145F63580AF}" type="pres">
      <dgm:prSet presAssocID="{20EAEEBA-92B3-43AE-BA64-1BB8AF27F0A3}" presName="image1" presStyleCnt="0"/>
      <dgm:spPr/>
    </dgm:pt>
    <dgm:pt modelId="{6B7F828A-7EB2-4F11-8DA4-BB6F7166A1A8}" type="pres">
      <dgm:prSet presAssocID="{20EAEEBA-92B3-43AE-BA64-1BB8AF27F0A3}" presName="imageRepeatNode" presStyleLbl="alignAcc1" presStyleIdx="0" presStyleCnt="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8000" b="-8000"/>
          </a:stretch>
        </a:blipFill>
      </dgm:spPr>
    </dgm:pt>
    <dgm:pt modelId="{C4A9AD8E-C34C-4E33-92E8-FB74A29292BD}" type="pres">
      <dgm:prSet presAssocID="{20EAEEBA-92B3-43AE-BA64-1BB8AF27F0A3}" presName="imageaccent1" presStyleCnt="0"/>
      <dgm:spPr/>
    </dgm:pt>
    <dgm:pt modelId="{83422EBF-9A98-4378-B58A-87ED5FD35E1A}" type="pres">
      <dgm:prSet presAssocID="{20EAEEBA-92B3-43AE-BA64-1BB8AF27F0A3}" presName="accentRepeatNode" presStyleLbl="solidAlignAcc1" presStyleIdx="1" presStyleCnt="4"/>
      <dgm:spPr/>
    </dgm:pt>
    <dgm:pt modelId="{16732119-39D6-4960-9EB8-1F0B5954B28C}" type="pres">
      <dgm:prSet presAssocID="{DCF1B450-B687-4837-AB6B-B58806A8B29E}" presName="text2" presStyleCnt="0"/>
      <dgm:spPr/>
    </dgm:pt>
    <dgm:pt modelId="{22F086D0-4826-4700-843A-A15243ECD5EB}" type="pres">
      <dgm:prSet presAssocID="{DCF1B450-B687-4837-AB6B-B58806A8B29E}" presName="textRepeatNode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612F2F24-92CB-4994-91F2-46498ABA6811}" type="pres">
      <dgm:prSet presAssocID="{DCF1B450-B687-4837-AB6B-B58806A8B29E}" presName="textaccent2" presStyleCnt="0"/>
      <dgm:spPr/>
    </dgm:pt>
    <dgm:pt modelId="{CABD5B3B-8374-4272-B270-BED05C94E7D9}" type="pres">
      <dgm:prSet presAssocID="{DCF1B450-B687-4837-AB6B-B58806A8B29E}" presName="accentRepeatNode" presStyleLbl="solidAlignAcc1" presStyleIdx="2" presStyleCnt="4"/>
      <dgm:spPr/>
    </dgm:pt>
    <dgm:pt modelId="{52CABBC4-5BF5-4540-BDFC-0AC8811415E5}" type="pres">
      <dgm:prSet presAssocID="{D27671EB-A90A-4A48-A01F-7BCB0BE1FBD6}" presName="image2" presStyleCnt="0"/>
      <dgm:spPr/>
    </dgm:pt>
    <dgm:pt modelId="{E515285A-05DA-4A36-995E-590B5E7BF795}" type="pres">
      <dgm:prSet presAssocID="{D27671EB-A90A-4A48-A01F-7BCB0BE1FBD6}" presName="imageRepeatNode" presStyleLbl="alignAcc1" presStyleIdx="1" presStyleCnt="2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8000" b="-8000"/>
          </a:stretch>
        </a:blipFill>
      </dgm:spPr>
    </dgm:pt>
    <dgm:pt modelId="{408541A3-7942-47AC-A780-A1BE1033960D}" type="pres">
      <dgm:prSet presAssocID="{D27671EB-A90A-4A48-A01F-7BCB0BE1FBD6}" presName="imageaccent2" presStyleCnt="0"/>
      <dgm:spPr/>
    </dgm:pt>
    <dgm:pt modelId="{E4F40CA7-B668-453F-B8F1-19543A1A3940}" type="pres">
      <dgm:prSet presAssocID="{D27671EB-A90A-4A48-A01F-7BCB0BE1FBD6}" presName="accentRepeatNode" presStyleLbl="solidAlignAcc1" presStyleIdx="3" presStyleCnt="4"/>
      <dgm:spPr/>
    </dgm:pt>
  </dgm:ptLst>
  <dgm:cxnLst>
    <dgm:cxn modelId="{139E3746-ABC4-41E4-9C6B-B885F2EF323D}" type="presOf" srcId="{DCF1B450-B687-4837-AB6B-B58806A8B29E}" destId="{22F086D0-4826-4700-843A-A15243ECD5EB}" srcOrd="0" destOrd="0" presId="urn:microsoft.com/office/officeart/2008/layout/HexagonCluster"/>
    <dgm:cxn modelId="{F716D179-72A2-4582-B9A4-107A2B47AC9C}" type="presOf" srcId="{929C4513-0307-4755-84A9-C9AAE92AF962}" destId="{814685BD-C870-4CFA-83EC-836F7ECB93C0}" srcOrd="0" destOrd="0" presId="urn:microsoft.com/office/officeart/2008/layout/HexagonCluster"/>
    <dgm:cxn modelId="{F4B8608A-71CC-42E0-A17E-A7E172E7F132}" srcId="{929C4513-0307-4755-84A9-C9AAE92AF962}" destId="{DCF1B450-B687-4837-AB6B-B58806A8B29E}" srcOrd="1" destOrd="0" parTransId="{8CC48DE9-DA0E-462A-991C-5934E852D03B}" sibTransId="{D27671EB-A90A-4A48-A01F-7BCB0BE1FBD6}"/>
    <dgm:cxn modelId="{A6CCD792-DA18-4B33-B306-358BC82D3D7A}" type="presOf" srcId="{20EAEEBA-92B3-43AE-BA64-1BB8AF27F0A3}" destId="{6B7F828A-7EB2-4F11-8DA4-BB6F7166A1A8}" srcOrd="0" destOrd="0" presId="urn:microsoft.com/office/officeart/2008/layout/HexagonCluster"/>
    <dgm:cxn modelId="{04779CB0-6669-4FD8-849E-7F0943C85ADD}" srcId="{929C4513-0307-4755-84A9-C9AAE92AF962}" destId="{8E9D7972-844A-485F-B7D8-92A6F5B5B8B4}" srcOrd="0" destOrd="0" parTransId="{E09CB58C-7490-42F6-82DB-CA6EAA87894E}" sibTransId="{20EAEEBA-92B3-43AE-BA64-1BB8AF27F0A3}"/>
    <dgm:cxn modelId="{7D4399C7-6208-46BD-9A8C-98B52E90ED7C}" type="presOf" srcId="{D27671EB-A90A-4A48-A01F-7BCB0BE1FBD6}" destId="{E515285A-05DA-4A36-995E-590B5E7BF795}" srcOrd="0" destOrd="0" presId="urn:microsoft.com/office/officeart/2008/layout/HexagonCluster"/>
    <dgm:cxn modelId="{DF90EED6-FB0F-4FD7-91AA-3F1D69B049AD}" type="presOf" srcId="{8E9D7972-844A-485F-B7D8-92A6F5B5B8B4}" destId="{6C91DCC5-E393-4A0C-9303-05E86539F550}" srcOrd="0" destOrd="0" presId="urn:microsoft.com/office/officeart/2008/layout/HexagonCluster"/>
    <dgm:cxn modelId="{ACE3FA15-B800-4335-A672-1AA293C2F105}" type="presParOf" srcId="{814685BD-C870-4CFA-83EC-836F7ECB93C0}" destId="{B84B4B29-7DBF-45A8-B307-5A920D52E188}" srcOrd="0" destOrd="0" presId="urn:microsoft.com/office/officeart/2008/layout/HexagonCluster"/>
    <dgm:cxn modelId="{A7EEC14C-1D29-43DD-9C25-79C8F999FA18}" type="presParOf" srcId="{B84B4B29-7DBF-45A8-B307-5A920D52E188}" destId="{6C91DCC5-E393-4A0C-9303-05E86539F550}" srcOrd="0" destOrd="0" presId="urn:microsoft.com/office/officeart/2008/layout/HexagonCluster"/>
    <dgm:cxn modelId="{56F77C75-EA32-4905-93C7-B33F9F210ECC}" type="presParOf" srcId="{814685BD-C870-4CFA-83EC-836F7ECB93C0}" destId="{0DB16D26-644C-4F60-92DC-4D001758EFD2}" srcOrd="1" destOrd="0" presId="urn:microsoft.com/office/officeart/2008/layout/HexagonCluster"/>
    <dgm:cxn modelId="{B68EB532-0145-45FF-947C-3443901622A9}" type="presParOf" srcId="{0DB16D26-644C-4F60-92DC-4D001758EFD2}" destId="{4D22719D-4338-4427-AD9E-B5CA55B81CB3}" srcOrd="0" destOrd="0" presId="urn:microsoft.com/office/officeart/2008/layout/HexagonCluster"/>
    <dgm:cxn modelId="{DC281AD0-5C34-48EE-9ABD-6B1EE96C272F}" type="presParOf" srcId="{814685BD-C870-4CFA-83EC-836F7ECB93C0}" destId="{3B8D7839-0BF1-461E-A664-B145F63580AF}" srcOrd="2" destOrd="0" presId="urn:microsoft.com/office/officeart/2008/layout/HexagonCluster"/>
    <dgm:cxn modelId="{C9639719-2986-4F26-BEC7-DC56848C126E}" type="presParOf" srcId="{3B8D7839-0BF1-461E-A664-B145F63580AF}" destId="{6B7F828A-7EB2-4F11-8DA4-BB6F7166A1A8}" srcOrd="0" destOrd="0" presId="urn:microsoft.com/office/officeart/2008/layout/HexagonCluster"/>
    <dgm:cxn modelId="{CBDEAA07-706B-41DC-A87C-E0007F627355}" type="presParOf" srcId="{814685BD-C870-4CFA-83EC-836F7ECB93C0}" destId="{C4A9AD8E-C34C-4E33-92E8-FB74A29292BD}" srcOrd="3" destOrd="0" presId="urn:microsoft.com/office/officeart/2008/layout/HexagonCluster"/>
    <dgm:cxn modelId="{B6D23C6B-487A-4395-BE21-5E25CDE1603B}" type="presParOf" srcId="{C4A9AD8E-C34C-4E33-92E8-FB74A29292BD}" destId="{83422EBF-9A98-4378-B58A-87ED5FD35E1A}" srcOrd="0" destOrd="0" presId="urn:microsoft.com/office/officeart/2008/layout/HexagonCluster"/>
    <dgm:cxn modelId="{A351DB59-3110-475C-8EA1-6AC3E99A67F9}" type="presParOf" srcId="{814685BD-C870-4CFA-83EC-836F7ECB93C0}" destId="{16732119-39D6-4960-9EB8-1F0B5954B28C}" srcOrd="4" destOrd="0" presId="urn:microsoft.com/office/officeart/2008/layout/HexagonCluster"/>
    <dgm:cxn modelId="{3F1D2590-837C-45D8-A3EF-1391A5317F03}" type="presParOf" srcId="{16732119-39D6-4960-9EB8-1F0B5954B28C}" destId="{22F086D0-4826-4700-843A-A15243ECD5EB}" srcOrd="0" destOrd="0" presId="urn:microsoft.com/office/officeart/2008/layout/HexagonCluster"/>
    <dgm:cxn modelId="{BF92E8F9-3ACB-4F98-9BEB-51075B7E4BA6}" type="presParOf" srcId="{814685BD-C870-4CFA-83EC-836F7ECB93C0}" destId="{612F2F24-92CB-4994-91F2-46498ABA6811}" srcOrd="5" destOrd="0" presId="urn:microsoft.com/office/officeart/2008/layout/HexagonCluster"/>
    <dgm:cxn modelId="{D49FEB20-B9A0-4DA7-8F2E-CDDFFB7E76DB}" type="presParOf" srcId="{612F2F24-92CB-4994-91F2-46498ABA6811}" destId="{CABD5B3B-8374-4272-B270-BED05C94E7D9}" srcOrd="0" destOrd="0" presId="urn:microsoft.com/office/officeart/2008/layout/HexagonCluster"/>
    <dgm:cxn modelId="{B16A7FB8-AFEC-4ED5-8996-1EFCCBF42B25}" type="presParOf" srcId="{814685BD-C870-4CFA-83EC-836F7ECB93C0}" destId="{52CABBC4-5BF5-4540-BDFC-0AC8811415E5}" srcOrd="6" destOrd="0" presId="urn:microsoft.com/office/officeart/2008/layout/HexagonCluster"/>
    <dgm:cxn modelId="{A5954A63-6591-41AE-B054-C7F512CAB61C}" type="presParOf" srcId="{52CABBC4-5BF5-4540-BDFC-0AC8811415E5}" destId="{E515285A-05DA-4A36-995E-590B5E7BF795}" srcOrd="0" destOrd="0" presId="urn:microsoft.com/office/officeart/2008/layout/HexagonCluster"/>
    <dgm:cxn modelId="{9711484A-D2D0-4B43-9CBB-A2AC53B3B13B}" type="presParOf" srcId="{814685BD-C870-4CFA-83EC-836F7ECB93C0}" destId="{408541A3-7942-47AC-A780-A1BE1033960D}" srcOrd="7" destOrd="0" presId="urn:microsoft.com/office/officeart/2008/layout/HexagonCluster"/>
    <dgm:cxn modelId="{75215A56-9108-4543-9F9D-CE33DED19523}" type="presParOf" srcId="{408541A3-7942-47AC-A780-A1BE1033960D}" destId="{E4F40CA7-B668-453F-B8F1-19543A1A3940}" srcOrd="0" destOrd="0" presId="urn:microsoft.com/office/officeart/2008/layout/HexagonCluster"/>
  </dgm:cxnLst>
  <dgm:bg/>
  <dgm:whole>
    <a:ln>
      <a:solidFill>
        <a:srgbClr val="E6E6E6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693921-6A31-4FBB-A248-1A5E4800F3ED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448D421-72FF-4CCD-B4A6-EE1EABBAB402}">
      <dgm:prSet phldrT="[Testo]" custT="1"/>
      <dgm:spPr>
        <a:solidFill>
          <a:srgbClr val="336699"/>
        </a:solidFill>
      </dgm:spPr>
      <dgm:t>
        <a:bodyPr/>
        <a:lstStyle/>
        <a:p>
          <a:r>
            <a:rPr lang="it-IT" sz="1400" dirty="0"/>
            <a:t>Creazione di un ente partecipato congiuntamente dalla parte privata e da quella pubblica</a:t>
          </a:r>
        </a:p>
        <a:p>
          <a:r>
            <a:rPr lang="it-IT" sz="1200" dirty="0"/>
            <a:t>Art. 17 </a:t>
          </a:r>
          <a:r>
            <a:rPr lang="it-IT" sz="1200" dirty="0" err="1"/>
            <a:t>D.Lgs.</a:t>
          </a:r>
          <a:r>
            <a:rPr lang="it-IT" sz="1200" dirty="0"/>
            <a:t> 19.08.2016, n. 175</a:t>
          </a:r>
        </a:p>
        <a:p>
          <a:r>
            <a:rPr lang="it-IT" sz="1200" dirty="0"/>
            <a:t>[</a:t>
          </a:r>
          <a:r>
            <a:rPr lang="it-IT" sz="1200" i="1" dirty="0"/>
            <a:t>Testo unico in materia di società a partecipazione pubblica</a:t>
          </a:r>
          <a:r>
            <a:rPr lang="it-IT" sz="1200" dirty="0"/>
            <a:t>]</a:t>
          </a:r>
        </a:p>
      </dgm:t>
    </dgm:pt>
    <dgm:pt modelId="{3EC13404-6516-4203-8BCD-C0BE9DDC60FF}" type="parTrans" cxnId="{F2A6567E-DACC-4496-AA33-198F9CB68DB4}">
      <dgm:prSet/>
      <dgm:spPr/>
      <dgm:t>
        <a:bodyPr/>
        <a:lstStyle/>
        <a:p>
          <a:endParaRPr lang="it-IT"/>
        </a:p>
      </dgm:t>
    </dgm:pt>
    <dgm:pt modelId="{A10FE739-0A45-4291-904C-CB68BA4AB866}" type="sibTrans" cxnId="{F2A6567E-DACC-4496-AA33-198F9CB68DB4}">
      <dgm:prSet/>
      <dgm:spPr/>
      <dgm:t>
        <a:bodyPr/>
        <a:lstStyle/>
        <a:p>
          <a:endParaRPr lang="it-IT"/>
        </a:p>
      </dgm:t>
    </dgm:pt>
    <dgm:pt modelId="{31FB0BC6-1FAF-4F47-850B-F88764EEEF1A}" type="pres">
      <dgm:prSet presAssocID="{2B693921-6A31-4FBB-A248-1A5E4800F3E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ED6C221-8A51-4701-9149-A901E0CFC794}" type="pres">
      <dgm:prSet presAssocID="{9448D421-72FF-4CCD-B4A6-EE1EABBAB402}" presName="vertOne" presStyleCnt="0"/>
      <dgm:spPr/>
    </dgm:pt>
    <dgm:pt modelId="{988C2239-6F01-4BAB-97ED-CCF112F8D151}" type="pres">
      <dgm:prSet presAssocID="{9448D421-72FF-4CCD-B4A6-EE1EABBAB402}" presName="txOne" presStyleLbl="node0" presStyleIdx="0" presStyleCnt="1" custScaleY="50553">
        <dgm:presLayoutVars>
          <dgm:chPref val="3"/>
        </dgm:presLayoutVars>
      </dgm:prSet>
      <dgm:spPr/>
    </dgm:pt>
    <dgm:pt modelId="{FC0D6C30-872F-4825-9F84-9FFD17D8161C}" type="pres">
      <dgm:prSet presAssocID="{9448D421-72FF-4CCD-B4A6-EE1EABBAB402}" presName="horzOne" presStyleCnt="0"/>
      <dgm:spPr/>
    </dgm:pt>
  </dgm:ptLst>
  <dgm:cxnLst>
    <dgm:cxn modelId="{C1FFD232-C1A6-4684-89A5-AE3053ACD463}" type="presOf" srcId="{2B693921-6A31-4FBB-A248-1A5E4800F3ED}" destId="{31FB0BC6-1FAF-4F47-850B-F88764EEEF1A}" srcOrd="0" destOrd="0" presId="urn:microsoft.com/office/officeart/2005/8/layout/hierarchy4"/>
    <dgm:cxn modelId="{F2A6567E-DACC-4496-AA33-198F9CB68DB4}" srcId="{2B693921-6A31-4FBB-A248-1A5E4800F3ED}" destId="{9448D421-72FF-4CCD-B4A6-EE1EABBAB402}" srcOrd="0" destOrd="0" parTransId="{3EC13404-6516-4203-8BCD-C0BE9DDC60FF}" sibTransId="{A10FE739-0A45-4291-904C-CB68BA4AB866}"/>
    <dgm:cxn modelId="{DA22EDD7-FBB1-4D28-9F09-F78A2B61E842}" type="presOf" srcId="{9448D421-72FF-4CCD-B4A6-EE1EABBAB402}" destId="{988C2239-6F01-4BAB-97ED-CCF112F8D151}" srcOrd="0" destOrd="0" presId="urn:microsoft.com/office/officeart/2005/8/layout/hierarchy4"/>
    <dgm:cxn modelId="{4FF667B7-D142-41F4-9556-09A16B81AA28}" type="presParOf" srcId="{31FB0BC6-1FAF-4F47-850B-F88764EEEF1A}" destId="{4ED6C221-8A51-4701-9149-A901E0CFC794}" srcOrd="0" destOrd="0" presId="urn:microsoft.com/office/officeart/2005/8/layout/hierarchy4"/>
    <dgm:cxn modelId="{AE6A6454-CCD5-4B26-B4C5-D640C24E39A7}" type="presParOf" srcId="{4ED6C221-8A51-4701-9149-A901E0CFC794}" destId="{988C2239-6F01-4BAB-97ED-CCF112F8D151}" srcOrd="0" destOrd="0" presId="urn:microsoft.com/office/officeart/2005/8/layout/hierarchy4"/>
    <dgm:cxn modelId="{863DC6A0-0F64-4ACE-8386-CBEF0C97907C}" type="presParOf" srcId="{4ED6C221-8A51-4701-9149-A901E0CFC794}" destId="{FC0D6C30-872F-4825-9F84-9FFD17D8161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8AD186-255C-484C-9835-CD4C284A4C7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228B4B3-F410-457C-9BDD-BD6011D542FB}">
      <dgm:prSet phldrT="[Testo]" custT="1"/>
      <dgm:spPr>
        <a:solidFill>
          <a:srgbClr val="336699"/>
        </a:solidFill>
      </dgm:spPr>
      <dgm:t>
        <a:bodyPr/>
        <a:lstStyle/>
        <a:p>
          <a:r>
            <a:rPr lang="it-IT" sz="1400" dirty="0"/>
            <a:t>CONTRATTI TIPICI</a:t>
          </a:r>
        </a:p>
      </dgm:t>
    </dgm:pt>
    <dgm:pt modelId="{29B1C5C9-E14D-4125-9CA6-65B5F91C6F32}" type="parTrans" cxnId="{1AE18790-95B5-4DAD-A107-F35653663F7F}">
      <dgm:prSet/>
      <dgm:spPr/>
      <dgm:t>
        <a:bodyPr/>
        <a:lstStyle/>
        <a:p>
          <a:endParaRPr lang="it-IT"/>
        </a:p>
      </dgm:t>
    </dgm:pt>
    <dgm:pt modelId="{D4B30D79-22E1-41D5-98D6-0F7F535F69EA}" type="sibTrans" cxnId="{1AE18790-95B5-4DAD-A107-F35653663F7F}">
      <dgm:prSet/>
      <dgm:spPr/>
      <dgm:t>
        <a:bodyPr/>
        <a:lstStyle/>
        <a:p>
          <a:endParaRPr lang="it-IT"/>
        </a:p>
      </dgm:t>
    </dgm:pt>
    <dgm:pt modelId="{CFA3B4D4-133F-4CFE-843E-6B1C062872F2}">
      <dgm:prSet phldrT="[Testo]" custT="1"/>
      <dgm:spPr>
        <a:solidFill>
          <a:srgbClr val="336699"/>
        </a:solidFill>
      </dgm:spPr>
      <dgm:t>
        <a:bodyPr/>
        <a:lstStyle/>
        <a:p>
          <a:r>
            <a:rPr lang="it-IT" sz="1200" dirty="0"/>
            <a:t>Concessione </a:t>
          </a:r>
        </a:p>
        <a:p>
          <a:r>
            <a:rPr lang="it-IT" sz="800" dirty="0" err="1"/>
            <a:t>Artt</a:t>
          </a:r>
          <a:r>
            <a:rPr lang="it-IT" sz="800" dirty="0"/>
            <a:t>- 176 – 195</a:t>
          </a:r>
        </a:p>
        <a:p>
          <a:r>
            <a:rPr lang="it-IT" sz="800" dirty="0"/>
            <a:t>D.Lgs.36/2023</a:t>
          </a:r>
        </a:p>
        <a:p>
          <a:r>
            <a:rPr lang="it-IT" sz="1000" dirty="0"/>
            <a:t>(disciplina di default)</a:t>
          </a:r>
        </a:p>
      </dgm:t>
    </dgm:pt>
    <dgm:pt modelId="{69CCA477-8C95-476F-AB00-043E46F2B2DC}" type="parTrans" cxnId="{71842048-F771-4BBF-93AB-2F7EA15B5761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solidFill>
          <a:srgbClr val="E6E6E6"/>
        </a:solidFill>
        <a:ln>
          <a:solidFill>
            <a:srgbClr val="E6E6E6"/>
          </a:solidFill>
        </a:ln>
      </dgm:spPr>
      <dgm:t>
        <a:bodyPr/>
        <a:lstStyle/>
        <a:p>
          <a:endParaRPr lang="it-IT"/>
        </a:p>
      </dgm:t>
    </dgm:pt>
    <dgm:pt modelId="{36B7C94C-83A7-47AC-8BAB-7ECD226EED89}" type="sibTrans" cxnId="{71842048-F771-4BBF-93AB-2F7EA15B5761}">
      <dgm:prSet/>
      <dgm:spPr/>
      <dgm:t>
        <a:bodyPr/>
        <a:lstStyle/>
        <a:p>
          <a:endParaRPr lang="it-IT"/>
        </a:p>
      </dgm:t>
    </dgm:pt>
    <dgm:pt modelId="{D2D69F20-4924-4D5B-B948-98A9DF63563B}">
      <dgm:prSet phldrT="[Testo]" custT="1"/>
      <dgm:spPr>
        <a:solidFill>
          <a:srgbClr val="336699"/>
        </a:solidFill>
      </dgm:spPr>
      <dgm:t>
        <a:bodyPr/>
        <a:lstStyle/>
        <a:p>
          <a:r>
            <a:rPr lang="it-IT" sz="1200" dirty="0"/>
            <a:t>Locazione finanziaria </a:t>
          </a:r>
        </a:p>
        <a:p>
          <a:r>
            <a:rPr lang="it-IT" sz="1200" dirty="0"/>
            <a:t>(</a:t>
          </a:r>
          <a:r>
            <a:rPr lang="it-IT" sz="800" dirty="0"/>
            <a:t>art. 196 </a:t>
          </a:r>
          <a:r>
            <a:rPr lang="it-IT" sz="800" dirty="0" err="1"/>
            <a:t>D.Lgs.</a:t>
          </a:r>
          <a:r>
            <a:rPr lang="it-IT" sz="800" dirty="0"/>
            <a:t> 36/2023</a:t>
          </a:r>
          <a:r>
            <a:rPr lang="it-IT" sz="1200" dirty="0"/>
            <a:t>)</a:t>
          </a:r>
        </a:p>
      </dgm:t>
    </dgm:pt>
    <dgm:pt modelId="{BFB00B8D-E765-4CF9-BCA0-A04A7F6A321F}" type="parTrans" cxnId="{0A4FB19D-7320-437C-AB65-37AFC61CF2B8}">
      <dgm:prSet/>
      <dgm:spPr/>
      <dgm:t>
        <a:bodyPr/>
        <a:lstStyle/>
        <a:p>
          <a:endParaRPr lang="it-IT"/>
        </a:p>
      </dgm:t>
    </dgm:pt>
    <dgm:pt modelId="{44EE5E65-60E5-4206-87E0-8E40F5DC2414}" type="sibTrans" cxnId="{0A4FB19D-7320-437C-AB65-37AFC61CF2B8}">
      <dgm:prSet/>
      <dgm:spPr/>
      <dgm:t>
        <a:bodyPr/>
        <a:lstStyle/>
        <a:p>
          <a:endParaRPr lang="it-IT"/>
        </a:p>
      </dgm:t>
    </dgm:pt>
    <dgm:pt modelId="{617F6F15-A012-456B-9FA6-DF50D286C94B}">
      <dgm:prSet phldrT="[Testo]" custT="1"/>
      <dgm:spPr>
        <a:solidFill>
          <a:srgbClr val="336699"/>
        </a:solidFill>
      </dgm:spPr>
      <dgm:t>
        <a:bodyPr/>
        <a:lstStyle/>
        <a:p>
          <a:r>
            <a:rPr lang="it-IT" sz="1200" dirty="0"/>
            <a:t>Contratto di disponibilità</a:t>
          </a:r>
        </a:p>
        <a:p>
          <a:r>
            <a:rPr lang="it-IT" sz="1200" dirty="0"/>
            <a:t>(</a:t>
          </a:r>
          <a:r>
            <a:rPr lang="it-IT" sz="800" dirty="0"/>
            <a:t>art. 197 </a:t>
          </a:r>
          <a:r>
            <a:rPr lang="it-IT" sz="800" dirty="0" err="1"/>
            <a:t>D.Lgs.</a:t>
          </a:r>
          <a:r>
            <a:rPr lang="it-IT" sz="800" dirty="0"/>
            <a:t> 36/2023</a:t>
          </a:r>
          <a:r>
            <a:rPr lang="it-IT" sz="1200" dirty="0"/>
            <a:t>) </a:t>
          </a:r>
        </a:p>
      </dgm:t>
    </dgm:pt>
    <dgm:pt modelId="{47D8DFFB-D817-473F-8855-9D1CD94F8932}" type="parTrans" cxnId="{18FB4A16-410B-4445-97F4-720316307334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>
          <a:solidFill>
            <a:schemeClr val="tx1">
              <a:lumMod val="95000"/>
            </a:schemeClr>
          </a:solidFill>
        </a:ln>
      </dgm:spPr>
      <dgm:t>
        <a:bodyPr/>
        <a:lstStyle/>
        <a:p>
          <a:endParaRPr lang="it-IT"/>
        </a:p>
      </dgm:t>
    </dgm:pt>
    <dgm:pt modelId="{C924F205-B9E0-41ED-A394-20FD896B44AA}" type="sibTrans" cxnId="{18FB4A16-410B-4445-97F4-720316307334}">
      <dgm:prSet/>
      <dgm:spPr/>
      <dgm:t>
        <a:bodyPr/>
        <a:lstStyle/>
        <a:p>
          <a:endParaRPr lang="it-IT"/>
        </a:p>
      </dgm:t>
    </dgm:pt>
    <dgm:pt modelId="{C4705D9B-9119-47E5-8D11-64BBCCC988BA}">
      <dgm:prSet custT="1"/>
      <dgm:spPr>
        <a:solidFill>
          <a:srgbClr val="336699"/>
        </a:solidFill>
      </dgm:spPr>
      <dgm:t>
        <a:bodyPr/>
        <a:lstStyle/>
        <a:p>
          <a:r>
            <a:rPr lang="it-IT" sz="1400" dirty="0"/>
            <a:t>CONTRATTI ATIPICI</a:t>
          </a:r>
        </a:p>
      </dgm:t>
    </dgm:pt>
    <dgm:pt modelId="{2CEDA678-6570-4FC6-B0FC-2D471FF43935}" type="parTrans" cxnId="{A9EC57B8-E4AD-4BC1-A884-D654C59008F9}">
      <dgm:prSet/>
      <dgm:spPr/>
      <dgm:t>
        <a:bodyPr/>
        <a:lstStyle/>
        <a:p>
          <a:endParaRPr lang="it-IT"/>
        </a:p>
      </dgm:t>
    </dgm:pt>
    <dgm:pt modelId="{E1EE29C7-E525-405A-BFDA-B046B36ACEE8}" type="sibTrans" cxnId="{A9EC57B8-E4AD-4BC1-A884-D654C59008F9}">
      <dgm:prSet/>
      <dgm:spPr/>
      <dgm:t>
        <a:bodyPr/>
        <a:lstStyle/>
        <a:p>
          <a:endParaRPr lang="it-IT"/>
        </a:p>
      </dgm:t>
    </dgm:pt>
    <dgm:pt modelId="{B378E1E6-E345-4AE3-BB3B-16624BA899DF}">
      <dgm:prSet custT="1"/>
      <dgm:spPr>
        <a:solidFill>
          <a:srgbClr val="336699"/>
        </a:solidFill>
      </dgm:spPr>
      <dgm:t>
        <a:bodyPr/>
        <a:lstStyle/>
        <a:p>
          <a:r>
            <a:rPr lang="it-IT" sz="1200" dirty="0"/>
            <a:t>Contratti di rendimento energetico </a:t>
          </a:r>
        </a:p>
        <a:p>
          <a:r>
            <a:rPr lang="it-IT" sz="800" dirty="0"/>
            <a:t>(art. 200 e </a:t>
          </a:r>
          <a:r>
            <a:rPr lang="it-IT" sz="800" dirty="0" err="1"/>
            <a:t>D.Lgs.</a:t>
          </a:r>
          <a:r>
            <a:rPr lang="it-IT" sz="800" dirty="0"/>
            <a:t> 102/2014)</a:t>
          </a:r>
        </a:p>
      </dgm:t>
    </dgm:pt>
    <dgm:pt modelId="{4DA7D7EE-58E7-4F61-AA26-6930DC83BDD0}" type="parTrans" cxnId="{C99A883C-2FC4-49DD-8FC0-C9C4B28EED29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>
          <a:solidFill>
            <a:srgbClr val="E6E6E6"/>
          </a:solidFill>
        </a:ln>
      </dgm:spPr>
      <dgm:t>
        <a:bodyPr/>
        <a:lstStyle/>
        <a:p>
          <a:endParaRPr lang="it-IT"/>
        </a:p>
      </dgm:t>
    </dgm:pt>
    <dgm:pt modelId="{BA918043-406B-495E-B2E5-E5C1CC5201B3}" type="sibTrans" cxnId="{C99A883C-2FC4-49DD-8FC0-C9C4B28EED29}">
      <dgm:prSet/>
      <dgm:spPr/>
      <dgm:t>
        <a:bodyPr/>
        <a:lstStyle/>
        <a:p>
          <a:endParaRPr lang="it-IT"/>
        </a:p>
      </dgm:t>
    </dgm:pt>
    <dgm:pt modelId="{590FBDB1-E2C6-4905-AB67-0EEED6823537}">
      <dgm:prSet custT="1"/>
      <dgm:spPr>
        <a:solidFill>
          <a:srgbClr val="336699"/>
        </a:solidFill>
      </dgm:spPr>
      <dgm:t>
        <a:bodyPr/>
        <a:lstStyle/>
        <a:p>
          <a:r>
            <a:rPr lang="it-IT" sz="1200" dirty="0"/>
            <a:t>Concessione di valorizzazione</a:t>
          </a:r>
        </a:p>
        <a:p>
          <a:r>
            <a:rPr lang="it-IT" sz="800" dirty="0"/>
            <a:t>(art. 3bis D.L. 351/2001</a:t>
          </a:r>
          <a:r>
            <a:rPr lang="it-IT" sz="1400" dirty="0"/>
            <a:t>)</a:t>
          </a:r>
        </a:p>
      </dgm:t>
    </dgm:pt>
    <dgm:pt modelId="{BCB5B312-3FEB-47F4-AFB3-49D11BA0CC8A}" type="parTrans" cxnId="{1D8BFAC0-4C7C-4931-8BB9-10FF21F34DF9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>
          <a:solidFill>
            <a:srgbClr val="E6E6E6"/>
          </a:solidFill>
        </a:ln>
      </dgm:spPr>
      <dgm:t>
        <a:bodyPr/>
        <a:lstStyle/>
        <a:p>
          <a:endParaRPr lang="it-IT"/>
        </a:p>
      </dgm:t>
    </dgm:pt>
    <dgm:pt modelId="{36BE97CD-54DE-41C9-94A7-D0766607F8A9}" type="sibTrans" cxnId="{1D8BFAC0-4C7C-4931-8BB9-10FF21F34DF9}">
      <dgm:prSet/>
      <dgm:spPr/>
      <dgm:t>
        <a:bodyPr/>
        <a:lstStyle/>
        <a:p>
          <a:endParaRPr lang="it-IT"/>
        </a:p>
      </dgm:t>
    </dgm:pt>
    <dgm:pt modelId="{A8A05CD6-D1D1-460B-A90F-2FE0707EC168}" type="pres">
      <dgm:prSet presAssocID="{1D8AD186-255C-484C-9835-CD4C284A4C7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9BDE3A4-D6B3-4994-82A6-D6845AD43D0E}" type="pres">
      <dgm:prSet presAssocID="{C4705D9B-9119-47E5-8D11-64BBCCC988BA}" presName="hierRoot1" presStyleCnt="0">
        <dgm:presLayoutVars>
          <dgm:hierBranch val="init"/>
        </dgm:presLayoutVars>
      </dgm:prSet>
      <dgm:spPr/>
    </dgm:pt>
    <dgm:pt modelId="{8F07C799-0B58-4D95-A37E-D24854E4D38C}" type="pres">
      <dgm:prSet presAssocID="{C4705D9B-9119-47E5-8D11-64BBCCC988BA}" presName="rootComposite1" presStyleCnt="0"/>
      <dgm:spPr/>
    </dgm:pt>
    <dgm:pt modelId="{D9DD1A2A-FD6B-47FA-9AA5-2993496DBF88}" type="pres">
      <dgm:prSet presAssocID="{C4705D9B-9119-47E5-8D11-64BBCCC988BA}" presName="rootText1" presStyleLbl="node0" presStyleIdx="0" presStyleCnt="2">
        <dgm:presLayoutVars>
          <dgm:chPref val="3"/>
        </dgm:presLayoutVars>
      </dgm:prSet>
      <dgm:spPr/>
    </dgm:pt>
    <dgm:pt modelId="{30B74299-5437-4E9D-9F08-A55305F399CA}" type="pres">
      <dgm:prSet presAssocID="{C4705D9B-9119-47E5-8D11-64BBCCC988BA}" presName="rootConnector1" presStyleLbl="node1" presStyleIdx="0" presStyleCnt="0"/>
      <dgm:spPr/>
    </dgm:pt>
    <dgm:pt modelId="{DCF8332A-DAFF-4179-87C6-750D7C07C10B}" type="pres">
      <dgm:prSet presAssocID="{C4705D9B-9119-47E5-8D11-64BBCCC988BA}" presName="hierChild2" presStyleCnt="0"/>
      <dgm:spPr/>
    </dgm:pt>
    <dgm:pt modelId="{2F33B66A-FD91-4491-A52E-A25F00B5D7B8}" type="pres">
      <dgm:prSet presAssocID="{C4705D9B-9119-47E5-8D11-64BBCCC988BA}" presName="hierChild3" presStyleCnt="0"/>
      <dgm:spPr/>
    </dgm:pt>
    <dgm:pt modelId="{66CBF39C-399F-4532-8C4A-830127BD8A25}" type="pres">
      <dgm:prSet presAssocID="{9228B4B3-F410-457C-9BDD-BD6011D542FB}" presName="hierRoot1" presStyleCnt="0">
        <dgm:presLayoutVars>
          <dgm:hierBranch val="init"/>
        </dgm:presLayoutVars>
      </dgm:prSet>
      <dgm:spPr/>
    </dgm:pt>
    <dgm:pt modelId="{383A95D2-FF3A-4BD0-A9E3-9D6B64D53A5D}" type="pres">
      <dgm:prSet presAssocID="{9228B4B3-F410-457C-9BDD-BD6011D542FB}" presName="rootComposite1" presStyleCnt="0"/>
      <dgm:spPr/>
    </dgm:pt>
    <dgm:pt modelId="{D4971611-0977-407F-B468-77B778FB8E0B}" type="pres">
      <dgm:prSet presAssocID="{9228B4B3-F410-457C-9BDD-BD6011D542FB}" presName="rootText1" presStyleLbl="node0" presStyleIdx="1" presStyleCnt="2">
        <dgm:presLayoutVars>
          <dgm:chPref val="3"/>
        </dgm:presLayoutVars>
      </dgm:prSet>
      <dgm:spPr/>
    </dgm:pt>
    <dgm:pt modelId="{4F410196-B371-4CB0-B265-7C09BF901608}" type="pres">
      <dgm:prSet presAssocID="{9228B4B3-F410-457C-9BDD-BD6011D542FB}" presName="rootConnector1" presStyleLbl="node1" presStyleIdx="0" presStyleCnt="0"/>
      <dgm:spPr/>
    </dgm:pt>
    <dgm:pt modelId="{9C862F22-BB56-4F5B-8233-3E877AC47737}" type="pres">
      <dgm:prSet presAssocID="{9228B4B3-F410-457C-9BDD-BD6011D542FB}" presName="hierChild2" presStyleCnt="0"/>
      <dgm:spPr/>
    </dgm:pt>
    <dgm:pt modelId="{5A3DAC0E-9866-455B-A16A-AD21E965C420}" type="pres">
      <dgm:prSet presAssocID="{69CCA477-8C95-476F-AB00-043E46F2B2DC}" presName="Name37" presStyleLbl="parChTrans1D2" presStyleIdx="0" presStyleCnt="5"/>
      <dgm:spPr/>
    </dgm:pt>
    <dgm:pt modelId="{82CF0BA9-9C75-4B1E-AE4B-EFEF254F9C03}" type="pres">
      <dgm:prSet presAssocID="{CFA3B4D4-133F-4CFE-843E-6B1C062872F2}" presName="hierRoot2" presStyleCnt="0">
        <dgm:presLayoutVars>
          <dgm:hierBranch val="hang"/>
        </dgm:presLayoutVars>
      </dgm:prSet>
      <dgm:spPr/>
    </dgm:pt>
    <dgm:pt modelId="{81C0D5C4-09AA-48AA-9420-DF468719819C}" type="pres">
      <dgm:prSet presAssocID="{CFA3B4D4-133F-4CFE-843E-6B1C062872F2}" presName="rootComposite" presStyleCnt="0"/>
      <dgm:spPr/>
    </dgm:pt>
    <dgm:pt modelId="{4A2C411C-BF6A-4AED-9389-1331192893BB}" type="pres">
      <dgm:prSet presAssocID="{CFA3B4D4-133F-4CFE-843E-6B1C062872F2}" presName="rootText" presStyleLbl="node2" presStyleIdx="0" presStyleCnt="5" custScaleY="182586">
        <dgm:presLayoutVars>
          <dgm:chPref val="3"/>
        </dgm:presLayoutVars>
      </dgm:prSet>
      <dgm:spPr/>
    </dgm:pt>
    <dgm:pt modelId="{D8E82528-CCE1-45DE-A363-44BEE79A5EEC}" type="pres">
      <dgm:prSet presAssocID="{CFA3B4D4-133F-4CFE-843E-6B1C062872F2}" presName="rootConnector" presStyleLbl="node2" presStyleIdx="0" presStyleCnt="5"/>
      <dgm:spPr/>
    </dgm:pt>
    <dgm:pt modelId="{F6AE2513-E9D4-4669-AC53-FA8945C1E134}" type="pres">
      <dgm:prSet presAssocID="{CFA3B4D4-133F-4CFE-843E-6B1C062872F2}" presName="hierChild4" presStyleCnt="0"/>
      <dgm:spPr/>
    </dgm:pt>
    <dgm:pt modelId="{58C44F6F-0A86-43CF-8C84-F35DF1FF42D1}" type="pres">
      <dgm:prSet presAssocID="{CFA3B4D4-133F-4CFE-843E-6B1C062872F2}" presName="hierChild5" presStyleCnt="0"/>
      <dgm:spPr/>
    </dgm:pt>
    <dgm:pt modelId="{293DCC20-BF0A-4943-AF8F-052B80960991}" type="pres">
      <dgm:prSet presAssocID="{BFB00B8D-E765-4CF9-BCA0-A04A7F6A321F}" presName="Name37" presStyleLbl="parChTrans1D2" presStyleIdx="1" presStyleCnt="5"/>
      <dgm:spPr/>
    </dgm:pt>
    <dgm:pt modelId="{1399CBA6-D9CD-4128-951B-C07FB053CDBC}" type="pres">
      <dgm:prSet presAssocID="{D2D69F20-4924-4D5B-B948-98A9DF63563B}" presName="hierRoot2" presStyleCnt="0">
        <dgm:presLayoutVars>
          <dgm:hierBranch val="init"/>
        </dgm:presLayoutVars>
      </dgm:prSet>
      <dgm:spPr/>
    </dgm:pt>
    <dgm:pt modelId="{47647E9C-B8D5-4633-9AD2-96950F02767F}" type="pres">
      <dgm:prSet presAssocID="{D2D69F20-4924-4D5B-B948-98A9DF63563B}" presName="rootComposite" presStyleCnt="0"/>
      <dgm:spPr/>
    </dgm:pt>
    <dgm:pt modelId="{0315C7E5-8CCF-4197-B2B9-CC9C437A222E}" type="pres">
      <dgm:prSet presAssocID="{D2D69F20-4924-4D5B-B948-98A9DF63563B}" presName="rootText" presStyleLbl="node2" presStyleIdx="1" presStyleCnt="5" custScaleY="182586">
        <dgm:presLayoutVars>
          <dgm:chPref val="3"/>
        </dgm:presLayoutVars>
      </dgm:prSet>
      <dgm:spPr/>
    </dgm:pt>
    <dgm:pt modelId="{B499A8F5-8D5C-474C-9591-6B857F30921B}" type="pres">
      <dgm:prSet presAssocID="{D2D69F20-4924-4D5B-B948-98A9DF63563B}" presName="rootConnector" presStyleLbl="node2" presStyleIdx="1" presStyleCnt="5"/>
      <dgm:spPr/>
    </dgm:pt>
    <dgm:pt modelId="{65B9269B-2B9E-48BD-8CBB-276499C5D3DC}" type="pres">
      <dgm:prSet presAssocID="{D2D69F20-4924-4D5B-B948-98A9DF63563B}" presName="hierChild4" presStyleCnt="0"/>
      <dgm:spPr/>
    </dgm:pt>
    <dgm:pt modelId="{08D65243-B4E1-4280-BB87-250A2B0442E7}" type="pres">
      <dgm:prSet presAssocID="{D2D69F20-4924-4D5B-B948-98A9DF63563B}" presName="hierChild5" presStyleCnt="0"/>
      <dgm:spPr/>
    </dgm:pt>
    <dgm:pt modelId="{B0D2C57B-65ED-48E7-856D-E8AEF0FB8871}" type="pres">
      <dgm:prSet presAssocID="{47D8DFFB-D817-473F-8855-9D1CD94F8932}" presName="Name37" presStyleLbl="parChTrans1D2" presStyleIdx="2" presStyleCnt="5"/>
      <dgm:spPr/>
    </dgm:pt>
    <dgm:pt modelId="{421BA74C-67DE-40EB-98CA-920B4B56C559}" type="pres">
      <dgm:prSet presAssocID="{617F6F15-A012-456B-9FA6-DF50D286C94B}" presName="hierRoot2" presStyleCnt="0">
        <dgm:presLayoutVars>
          <dgm:hierBranch val="init"/>
        </dgm:presLayoutVars>
      </dgm:prSet>
      <dgm:spPr/>
    </dgm:pt>
    <dgm:pt modelId="{0D7F4F20-0E97-4BEA-9EA9-9735D1F9E80F}" type="pres">
      <dgm:prSet presAssocID="{617F6F15-A012-456B-9FA6-DF50D286C94B}" presName="rootComposite" presStyleCnt="0"/>
      <dgm:spPr/>
    </dgm:pt>
    <dgm:pt modelId="{C6AE845C-CE41-40D9-B345-4B945290438A}" type="pres">
      <dgm:prSet presAssocID="{617F6F15-A012-456B-9FA6-DF50D286C94B}" presName="rootText" presStyleLbl="node2" presStyleIdx="2" presStyleCnt="5" custScaleY="182586">
        <dgm:presLayoutVars>
          <dgm:chPref val="3"/>
        </dgm:presLayoutVars>
      </dgm:prSet>
      <dgm:spPr/>
    </dgm:pt>
    <dgm:pt modelId="{88442C56-32B4-4308-9727-EB8CD17DED3F}" type="pres">
      <dgm:prSet presAssocID="{617F6F15-A012-456B-9FA6-DF50D286C94B}" presName="rootConnector" presStyleLbl="node2" presStyleIdx="2" presStyleCnt="5"/>
      <dgm:spPr/>
    </dgm:pt>
    <dgm:pt modelId="{7AF19404-8E12-4312-9AA7-20850E3A2EDB}" type="pres">
      <dgm:prSet presAssocID="{617F6F15-A012-456B-9FA6-DF50D286C94B}" presName="hierChild4" presStyleCnt="0"/>
      <dgm:spPr/>
    </dgm:pt>
    <dgm:pt modelId="{CC7BFBD4-9922-46F4-9A3E-86D2BEA01161}" type="pres">
      <dgm:prSet presAssocID="{617F6F15-A012-456B-9FA6-DF50D286C94B}" presName="hierChild5" presStyleCnt="0"/>
      <dgm:spPr/>
    </dgm:pt>
    <dgm:pt modelId="{A030053C-7C20-4BBE-819E-86979678CDDA}" type="pres">
      <dgm:prSet presAssocID="{4DA7D7EE-58E7-4F61-AA26-6930DC83BDD0}" presName="Name37" presStyleLbl="parChTrans1D2" presStyleIdx="3" presStyleCnt="5"/>
      <dgm:spPr/>
    </dgm:pt>
    <dgm:pt modelId="{18200BD4-68C6-4E8E-8254-2B55F937687B}" type="pres">
      <dgm:prSet presAssocID="{B378E1E6-E345-4AE3-BB3B-16624BA899DF}" presName="hierRoot2" presStyleCnt="0">
        <dgm:presLayoutVars>
          <dgm:hierBranch val="init"/>
        </dgm:presLayoutVars>
      </dgm:prSet>
      <dgm:spPr/>
    </dgm:pt>
    <dgm:pt modelId="{28EFFE01-2F0F-416C-85A0-1A85381AB762}" type="pres">
      <dgm:prSet presAssocID="{B378E1E6-E345-4AE3-BB3B-16624BA899DF}" presName="rootComposite" presStyleCnt="0"/>
      <dgm:spPr/>
    </dgm:pt>
    <dgm:pt modelId="{860DC9C6-F693-4318-903A-901640C93332}" type="pres">
      <dgm:prSet presAssocID="{B378E1E6-E345-4AE3-BB3B-16624BA899DF}" presName="rootText" presStyleLbl="node2" presStyleIdx="3" presStyleCnt="5" custScaleY="182586">
        <dgm:presLayoutVars>
          <dgm:chPref val="3"/>
        </dgm:presLayoutVars>
      </dgm:prSet>
      <dgm:spPr/>
    </dgm:pt>
    <dgm:pt modelId="{1AC621DB-A051-4B9D-A2C1-10E7E0779A9C}" type="pres">
      <dgm:prSet presAssocID="{B378E1E6-E345-4AE3-BB3B-16624BA899DF}" presName="rootConnector" presStyleLbl="node2" presStyleIdx="3" presStyleCnt="5"/>
      <dgm:spPr/>
    </dgm:pt>
    <dgm:pt modelId="{B399F1E2-C50F-47DF-B7DE-E53F9A0C1336}" type="pres">
      <dgm:prSet presAssocID="{B378E1E6-E345-4AE3-BB3B-16624BA899DF}" presName="hierChild4" presStyleCnt="0"/>
      <dgm:spPr/>
    </dgm:pt>
    <dgm:pt modelId="{4743B8D8-2357-4EAC-8714-067A5AA867EF}" type="pres">
      <dgm:prSet presAssocID="{B378E1E6-E345-4AE3-BB3B-16624BA899DF}" presName="hierChild5" presStyleCnt="0"/>
      <dgm:spPr/>
    </dgm:pt>
    <dgm:pt modelId="{41DAE907-43FD-4C1B-A026-10FA9E9800DB}" type="pres">
      <dgm:prSet presAssocID="{BCB5B312-3FEB-47F4-AFB3-49D11BA0CC8A}" presName="Name37" presStyleLbl="parChTrans1D2" presStyleIdx="4" presStyleCnt="5"/>
      <dgm:spPr/>
    </dgm:pt>
    <dgm:pt modelId="{D3D0DC64-EF61-4949-B6EA-2D55E4887D20}" type="pres">
      <dgm:prSet presAssocID="{590FBDB1-E2C6-4905-AB67-0EEED6823537}" presName="hierRoot2" presStyleCnt="0">
        <dgm:presLayoutVars>
          <dgm:hierBranch val="init"/>
        </dgm:presLayoutVars>
      </dgm:prSet>
      <dgm:spPr/>
    </dgm:pt>
    <dgm:pt modelId="{EC4FB788-8C4D-4FFB-9B42-35129D12D54F}" type="pres">
      <dgm:prSet presAssocID="{590FBDB1-E2C6-4905-AB67-0EEED6823537}" presName="rootComposite" presStyleCnt="0"/>
      <dgm:spPr/>
    </dgm:pt>
    <dgm:pt modelId="{5DE84E01-2DCD-45BD-B95A-8C2EF66B529F}" type="pres">
      <dgm:prSet presAssocID="{590FBDB1-E2C6-4905-AB67-0EEED6823537}" presName="rootText" presStyleLbl="node2" presStyleIdx="4" presStyleCnt="5" custScaleY="182586">
        <dgm:presLayoutVars>
          <dgm:chPref val="3"/>
        </dgm:presLayoutVars>
      </dgm:prSet>
      <dgm:spPr/>
    </dgm:pt>
    <dgm:pt modelId="{A1477538-71B6-416D-BDAB-1F0240012C55}" type="pres">
      <dgm:prSet presAssocID="{590FBDB1-E2C6-4905-AB67-0EEED6823537}" presName="rootConnector" presStyleLbl="node2" presStyleIdx="4" presStyleCnt="5"/>
      <dgm:spPr/>
    </dgm:pt>
    <dgm:pt modelId="{E81905F7-0593-49B2-AD56-2F81F2CE3443}" type="pres">
      <dgm:prSet presAssocID="{590FBDB1-E2C6-4905-AB67-0EEED6823537}" presName="hierChild4" presStyleCnt="0"/>
      <dgm:spPr/>
    </dgm:pt>
    <dgm:pt modelId="{BC3DDD06-8838-454C-A275-B4B63FA564C1}" type="pres">
      <dgm:prSet presAssocID="{590FBDB1-E2C6-4905-AB67-0EEED6823537}" presName="hierChild5" presStyleCnt="0"/>
      <dgm:spPr/>
    </dgm:pt>
    <dgm:pt modelId="{81A1A596-F97B-4797-8F65-7A4AC939BB1F}" type="pres">
      <dgm:prSet presAssocID="{9228B4B3-F410-457C-9BDD-BD6011D542FB}" presName="hierChild3" presStyleCnt="0"/>
      <dgm:spPr/>
    </dgm:pt>
  </dgm:ptLst>
  <dgm:cxnLst>
    <dgm:cxn modelId="{67D90B10-136E-44A2-A967-52693F64E768}" type="presOf" srcId="{4DA7D7EE-58E7-4F61-AA26-6930DC83BDD0}" destId="{A030053C-7C20-4BBE-819E-86979678CDDA}" srcOrd="0" destOrd="0" presId="urn:microsoft.com/office/officeart/2005/8/layout/orgChart1"/>
    <dgm:cxn modelId="{52599314-7612-42D3-AB16-6361F19870F8}" type="presOf" srcId="{BFB00B8D-E765-4CF9-BCA0-A04A7F6A321F}" destId="{293DCC20-BF0A-4943-AF8F-052B80960991}" srcOrd="0" destOrd="0" presId="urn:microsoft.com/office/officeart/2005/8/layout/orgChart1"/>
    <dgm:cxn modelId="{18FB4A16-410B-4445-97F4-720316307334}" srcId="{9228B4B3-F410-457C-9BDD-BD6011D542FB}" destId="{617F6F15-A012-456B-9FA6-DF50D286C94B}" srcOrd="2" destOrd="0" parTransId="{47D8DFFB-D817-473F-8855-9D1CD94F8932}" sibTransId="{C924F205-B9E0-41ED-A394-20FD896B44AA}"/>
    <dgm:cxn modelId="{C8823525-0142-4E26-A7DF-CFC08DB11DEA}" type="presOf" srcId="{9228B4B3-F410-457C-9BDD-BD6011D542FB}" destId="{4F410196-B371-4CB0-B265-7C09BF901608}" srcOrd="1" destOrd="0" presId="urn:microsoft.com/office/officeart/2005/8/layout/orgChart1"/>
    <dgm:cxn modelId="{E121F82E-8B1D-4718-AAF1-D60CE10438C9}" type="presOf" srcId="{590FBDB1-E2C6-4905-AB67-0EEED6823537}" destId="{5DE84E01-2DCD-45BD-B95A-8C2EF66B529F}" srcOrd="0" destOrd="0" presId="urn:microsoft.com/office/officeart/2005/8/layout/orgChart1"/>
    <dgm:cxn modelId="{C99A883C-2FC4-49DD-8FC0-C9C4B28EED29}" srcId="{9228B4B3-F410-457C-9BDD-BD6011D542FB}" destId="{B378E1E6-E345-4AE3-BB3B-16624BA899DF}" srcOrd="3" destOrd="0" parTransId="{4DA7D7EE-58E7-4F61-AA26-6930DC83BDD0}" sibTransId="{BA918043-406B-495E-B2E5-E5C1CC5201B3}"/>
    <dgm:cxn modelId="{E89ED640-C06C-45E3-B6B2-AA75A5BE0F93}" type="presOf" srcId="{617F6F15-A012-456B-9FA6-DF50D286C94B}" destId="{88442C56-32B4-4308-9727-EB8CD17DED3F}" srcOrd="1" destOrd="0" presId="urn:microsoft.com/office/officeart/2005/8/layout/orgChart1"/>
    <dgm:cxn modelId="{B6F3E547-2E86-40E8-BC3A-9F184EDCC394}" type="presOf" srcId="{D2D69F20-4924-4D5B-B948-98A9DF63563B}" destId="{B499A8F5-8D5C-474C-9591-6B857F30921B}" srcOrd="1" destOrd="0" presId="urn:microsoft.com/office/officeart/2005/8/layout/orgChart1"/>
    <dgm:cxn modelId="{71842048-F771-4BBF-93AB-2F7EA15B5761}" srcId="{9228B4B3-F410-457C-9BDD-BD6011D542FB}" destId="{CFA3B4D4-133F-4CFE-843E-6B1C062872F2}" srcOrd="0" destOrd="0" parTransId="{69CCA477-8C95-476F-AB00-043E46F2B2DC}" sibTransId="{36B7C94C-83A7-47AC-8BAB-7ECD226EED89}"/>
    <dgm:cxn modelId="{C763C548-AE6A-4FDF-BEA4-0E23A50D546E}" type="presOf" srcId="{B378E1E6-E345-4AE3-BB3B-16624BA899DF}" destId="{860DC9C6-F693-4318-903A-901640C93332}" srcOrd="0" destOrd="0" presId="urn:microsoft.com/office/officeart/2005/8/layout/orgChart1"/>
    <dgm:cxn modelId="{19B1C568-F67F-46EE-99C8-4A26459CAB54}" type="presOf" srcId="{1D8AD186-255C-484C-9835-CD4C284A4C7C}" destId="{A8A05CD6-D1D1-460B-A90F-2FE0707EC168}" srcOrd="0" destOrd="0" presId="urn:microsoft.com/office/officeart/2005/8/layout/orgChart1"/>
    <dgm:cxn modelId="{FD2BC669-1F88-4060-BD73-17AEDCCD58AA}" type="presOf" srcId="{9228B4B3-F410-457C-9BDD-BD6011D542FB}" destId="{D4971611-0977-407F-B468-77B778FB8E0B}" srcOrd="0" destOrd="0" presId="urn:microsoft.com/office/officeart/2005/8/layout/orgChart1"/>
    <dgm:cxn modelId="{FA08786C-6309-4EFC-9B1A-214880F960C3}" type="presOf" srcId="{590FBDB1-E2C6-4905-AB67-0EEED6823537}" destId="{A1477538-71B6-416D-BDAB-1F0240012C55}" srcOrd="1" destOrd="0" presId="urn:microsoft.com/office/officeart/2005/8/layout/orgChart1"/>
    <dgm:cxn modelId="{8DF87258-0118-4FD7-B651-FAA50B134673}" type="presOf" srcId="{CFA3B4D4-133F-4CFE-843E-6B1C062872F2}" destId="{D8E82528-CCE1-45DE-A363-44BEE79A5EEC}" srcOrd="1" destOrd="0" presId="urn:microsoft.com/office/officeart/2005/8/layout/orgChart1"/>
    <dgm:cxn modelId="{DDE4A884-AB5D-4B40-B36E-84249D7BF570}" type="presOf" srcId="{D2D69F20-4924-4D5B-B948-98A9DF63563B}" destId="{0315C7E5-8CCF-4197-B2B9-CC9C437A222E}" srcOrd="0" destOrd="0" presId="urn:microsoft.com/office/officeart/2005/8/layout/orgChart1"/>
    <dgm:cxn modelId="{1AE18790-95B5-4DAD-A107-F35653663F7F}" srcId="{1D8AD186-255C-484C-9835-CD4C284A4C7C}" destId="{9228B4B3-F410-457C-9BDD-BD6011D542FB}" srcOrd="1" destOrd="0" parTransId="{29B1C5C9-E14D-4125-9CA6-65B5F91C6F32}" sibTransId="{D4B30D79-22E1-41D5-98D6-0F7F535F69EA}"/>
    <dgm:cxn modelId="{AAD13B92-CFDA-4421-9C1A-91F3852B9E22}" type="presOf" srcId="{47D8DFFB-D817-473F-8855-9D1CD94F8932}" destId="{B0D2C57B-65ED-48E7-856D-E8AEF0FB8871}" srcOrd="0" destOrd="0" presId="urn:microsoft.com/office/officeart/2005/8/layout/orgChart1"/>
    <dgm:cxn modelId="{0A4FB19D-7320-437C-AB65-37AFC61CF2B8}" srcId="{9228B4B3-F410-457C-9BDD-BD6011D542FB}" destId="{D2D69F20-4924-4D5B-B948-98A9DF63563B}" srcOrd="1" destOrd="0" parTransId="{BFB00B8D-E765-4CF9-BCA0-A04A7F6A321F}" sibTransId="{44EE5E65-60E5-4206-87E0-8E40F5DC2414}"/>
    <dgm:cxn modelId="{3320DBA2-0809-4FF6-857A-3BB7C116C758}" type="presOf" srcId="{69CCA477-8C95-476F-AB00-043E46F2B2DC}" destId="{5A3DAC0E-9866-455B-A16A-AD21E965C420}" srcOrd="0" destOrd="0" presId="urn:microsoft.com/office/officeart/2005/8/layout/orgChart1"/>
    <dgm:cxn modelId="{44898FAD-D801-4D24-B8E0-F6CE391B1BF7}" type="presOf" srcId="{CFA3B4D4-133F-4CFE-843E-6B1C062872F2}" destId="{4A2C411C-BF6A-4AED-9389-1331192893BB}" srcOrd="0" destOrd="0" presId="urn:microsoft.com/office/officeart/2005/8/layout/orgChart1"/>
    <dgm:cxn modelId="{A9EC57B8-E4AD-4BC1-A884-D654C59008F9}" srcId="{1D8AD186-255C-484C-9835-CD4C284A4C7C}" destId="{C4705D9B-9119-47E5-8D11-64BBCCC988BA}" srcOrd="0" destOrd="0" parTransId="{2CEDA678-6570-4FC6-B0FC-2D471FF43935}" sibTransId="{E1EE29C7-E525-405A-BFDA-B046B36ACEE8}"/>
    <dgm:cxn modelId="{C4891AB9-7FB1-484A-B8FC-C48572AB525D}" type="presOf" srcId="{617F6F15-A012-456B-9FA6-DF50D286C94B}" destId="{C6AE845C-CE41-40D9-B345-4B945290438A}" srcOrd="0" destOrd="0" presId="urn:microsoft.com/office/officeart/2005/8/layout/orgChart1"/>
    <dgm:cxn modelId="{375A16BD-3752-4146-9690-E15D9F39C4A1}" type="presOf" srcId="{C4705D9B-9119-47E5-8D11-64BBCCC988BA}" destId="{30B74299-5437-4E9D-9F08-A55305F399CA}" srcOrd="1" destOrd="0" presId="urn:microsoft.com/office/officeart/2005/8/layout/orgChart1"/>
    <dgm:cxn modelId="{1D8BFAC0-4C7C-4931-8BB9-10FF21F34DF9}" srcId="{9228B4B3-F410-457C-9BDD-BD6011D542FB}" destId="{590FBDB1-E2C6-4905-AB67-0EEED6823537}" srcOrd="4" destOrd="0" parTransId="{BCB5B312-3FEB-47F4-AFB3-49D11BA0CC8A}" sibTransId="{36BE97CD-54DE-41C9-94A7-D0766607F8A9}"/>
    <dgm:cxn modelId="{E28BD6E0-94D2-4076-BFEA-145888C4F545}" type="presOf" srcId="{B378E1E6-E345-4AE3-BB3B-16624BA899DF}" destId="{1AC621DB-A051-4B9D-A2C1-10E7E0779A9C}" srcOrd="1" destOrd="0" presId="urn:microsoft.com/office/officeart/2005/8/layout/orgChart1"/>
    <dgm:cxn modelId="{43C756F8-7AF8-41B9-9CF6-A8F0F4CC60E2}" type="presOf" srcId="{BCB5B312-3FEB-47F4-AFB3-49D11BA0CC8A}" destId="{41DAE907-43FD-4C1B-A026-10FA9E9800DB}" srcOrd="0" destOrd="0" presId="urn:microsoft.com/office/officeart/2005/8/layout/orgChart1"/>
    <dgm:cxn modelId="{F2067FF8-EF6D-48EE-B02A-CDF3B1AAE1D9}" type="presOf" srcId="{C4705D9B-9119-47E5-8D11-64BBCCC988BA}" destId="{D9DD1A2A-FD6B-47FA-9AA5-2993496DBF88}" srcOrd="0" destOrd="0" presId="urn:microsoft.com/office/officeart/2005/8/layout/orgChart1"/>
    <dgm:cxn modelId="{7930E551-5BFA-463D-BDF5-3048CA831471}" type="presParOf" srcId="{A8A05CD6-D1D1-460B-A90F-2FE0707EC168}" destId="{79BDE3A4-D6B3-4994-82A6-D6845AD43D0E}" srcOrd="0" destOrd="0" presId="urn:microsoft.com/office/officeart/2005/8/layout/orgChart1"/>
    <dgm:cxn modelId="{7B15BAD7-3114-4418-844D-0C0C7CFB3452}" type="presParOf" srcId="{79BDE3A4-D6B3-4994-82A6-D6845AD43D0E}" destId="{8F07C799-0B58-4D95-A37E-D24854E4D38C}" srcOrd="0" destOrd="0" presId="urn:microsoft.com/office/officeart/2005/8/layout/orgChart1"/>
    <dgm:cxn modelId="{0D607FA7-0B81-4BC0-8216-E89BC0A64B28}" type="presParOf" srcId="{8F07C799-0B58-4D95-A37E-D24854E4D38C}" destId="{D9DD1A2A-FD6B-47FA-9AA5-2993496DBF88}" srcOrd="0" destOrd="0" presId="urn:microsoft.com/office/officeart/2005/8/layout/orgChart1"/>
    <dgm:cxn modelId="{FEC42C3A-1C3C-4E6F-B6D7-31E63F4AD3B2}" type="presParOf" srcId="{8F07C799-0B58-4D95-A37E-D24854E4D38C}" destId="{30B74299-5437-4E9D-9F08-A55305F399CA}" srcOrd="1" destOrd="0" presId="urn:microsoft.com/office/officeart/2005/8/layout/orgChart1"/>
    <dgm:cxn modelId="{021F933C-D327-47C3-88CC-6EE34F978B56}" type="presParOf" srcId="{79BDE3A4-D6B3-4994-82A6-D6845AD43D0E}" destId="{DCF8332A-DAFF-4179-87C6-750D7C07C10B}" srcOrd="1" destOrd="0" presId="urn:microsoft.com/office/officeart/2005/8/layout/orgChart1"/>
    <dgm:cxn modelId="{DB8D1AF4-5AD7-4FB7-AFD6-BE576BF18E07}" type="presParOf" srcId="{79BDE3A4-D6B3-4994-82A6-D6845AD43D0E}" destId="{2F33B66A-FD91-4491-A52E-A25F00B5D7B8}" srcOrd="2" destOrd="0" presId="urn:microsoft.com/office/officeart/2005/8/layout/orgChart1"/>
    <dgm:cxn modelId="{E851CE03-FFC3-4B9A-A11A-345630751633}" type="presParOf" srcId="{A8A05CD6-D1D1-460B-A90F-2FE0707EC168}" destId="{66CBF39C-399F-4532-8C4A-830127BD8A25}" srcOrd="1" destOrd="0" presId="urn:microsoft.com/office/officeart/2005/8/layout/orgChart1"/>
    <dgm:cxn modelId="{6A8BBCD9-52FA-473E-9B91-D269468CFF5D}" type="presParOf" srcId="{66CBF39C-399F-4532-8C4A-830127BD8A25}" destId="{383A95D2-FF3A-4BD0-A9E3-9D6B64D53A5D}" srcOrd="0" destOrd="0" presId="urn:microsoft.com/office/officeart/2005/8/layout/orgChart1"/>
    <dgm:cxn modelId="{4CDACCDE-9FF6-4C33-87CE-46E0558B270F}" type="presParOf" srcId="{383A95D2-FF3A-4BD0-A9E3-9D6B64D53A5D}" destId="{D4971611-0977-407F-B468-77B778FB8E0B}" srcOrd="0" destOrd="0" presId="urn:microsoft.com/office/officeart/2005/8/layout/orgChart1"/>
    <dgm:cxn modelId="{9924F17E-4FEE-48DF-B1DA-DC1800F02718}" type="presParOf" srcId="{383A95D2-FF3A-4BD0-A9E3-9D6B64D53A5D}" destId="{4F410196-B371-4CB0-B265-7C09BF901608}" srcOrd="1" destOrd="0" presId="urn:microsoft.com/office/officeart/2005/8/layout/orgChart1"/>
    <dgm:cxn modelId="{5205F587-BA8C-4529-AE89-9BFA198CCFC1}" type="presParOf" srcId="{66CBF39C-399F-4532-8C4A-830127BD8A25}" destId="{9C862F22-BB56-4F5B-8233-3E877AC47737}" srcOrd="1" destOrd="0" presId="urn:microsoft.com/office/officeart/2005/8/layout/orgChart1"/>
    <dgm:cxn modelId="{0FA25BAD-42B8-42B6-84A3-E19166E8E808}" type="presParOf" srcId="{9C862F22-BB56-4F5B-8233-3E877AC47737}" destId="{5A3DAC0E-9866-455B-A16A-AD21E965C420}" srcOrd="0" destOrd="0" presId="urn:microsoft.com/office/officeart/2005/8/layout/orgChart1"/>
    <dgm:cxn modelId="{CBFF44EB-C71A-4874-829E-C42D71A2C1AE}" type="presParOf" srcId="{9C862F22-BB56-4F5B-8233-3E877AC47737}" destId="{82CF0BA9-9C75-4B1E-AE4B-EFEF254F9C03}" srcOrd="1" destOrd="0" presId="urn:microsoft.com/office/officeart/2005/8/layout/orgChart1"/>
    <dgm:cxn modelId="{E8FCC6C3-6035-47C8-ABE1-C5435C339D10}" type="presParOf" srcId="{82CF0BA9-9C75-4B1E-AE4B-EFEF254F9C03}" destId="{81C0D5C4-09AA-48AA-9420-DF468719819C}" srcOrd="0" destOrd="0" presId="urn:microsoft.com/office/officeart/2005/8/layout/orgChart1"/>
    <dgm:cxn modelId="{BAFBA5E0-67E6-44B5-BFB6-628FA35F04BF}" type="presParOf" srcId="{81C0D5C4-09AA-48AA-9420-DF468719819C}" destId="{4A2C411C-BF6A-4AED-9389-1331192893BB}" srcOrd="0" destOrd="0" presId="urn:microsoft.com/office/officeart/2005/8/layout/orgChart1"/>
    <dgm:cxn modelId="{4FD791F8-22CD-40FC-B3CD-956A427C89ED}" type="presParOf" srcId="{81C0D5C4-09AA-48AA-9420-DF468719819C}" destId="{D8E82528-CCE1-45DE-A363-44BEE79A5EEC}" srcOrd="1" destOrd="0" presId="urn:microsoft.com/office/officeart/2005/8/layout/orgChart1"/>
    <dgm:cxn modelId="{4ECF53E9-D6A4-425B-9E6D-4FDA7497409A}" type="presParOf" srcId="{82CF0BA9-9C75-4B1E-AE4B-EFEF254F9C03}" destId="{F6AE2513-E9D4-4669-AC53-FA8945C1E134}" srcOrd="1" destOrd="0" presId="urn:microsoft.com/office/officeart/2005/8/layout/orgChart1"/>
    <dgm:cxn modelId="{ED497230-CF55-4E82-B1DE-7BC7E06F4FEC}" type="presParOf" srcId="{82CF0BA9-9C75-4B1E-AE4B-EFEF254F9C03}" destId="{58C44F6F-0A86-43CF-8C84-F35DF1FF42D1}" srcOrd="2" destOrd="0" presId="urn:microsoft.com/office/officeart/2005/8/layout/orgChart1"/>
    <dgm:cxn modelId="{6ABBD605-D1C1-4282-BDBC-E687DE3FBEE0}" type="presParOf" srcId="{9C862F22-BB56-4F5B-8233-3E877AC47737}" destId="{293DCC20-BF0A-4943-AF8F-052B80960991}" srcOrd="2" destOrd="0" presId="urn:microsoft.com/office/officeart/2005/8/layout/orgChart1"/>
    <dgm:cxn modelId="{E73CF59B-354F-4211-AB7F-A334020E4FBA}" type="presParOf" srcId="{9C862F22-BB56-4F5B-8233-3E877AC47737}" destId="{1399CBA6-D9CD-4128-951B-C07FB053CDBC}" srcOrd="3" destOrd="0" presId="urn:microsoft.com/office/officeart/2005/8/layout/orgChart1"/>
    <dgm:cxn modelId="{4FD80376-1DE4-444E-B5D4-48EE7D41B4CE}" type="presParOf" srcId="{1399CBA6-D9CD-4128-951B-C07FB053CDBC}" destId="{47647E9C-B8D5-4633-9AD2-96950F02767F}" srcOrd="0" destOrd="0" presId="urn:microsoft.com/office/officeart/2005/8/layout/orgChart1"/>
    <dgm:cxn modelId="{2C90A61C-C9B6-4498-94A2-576839AD200A}" type="presParOf" srcId="{47647E9C-B8D5-4633-9AD2-96950F02767F}" destId="{0315C7E5-8CCF-4197-B2B9-CC9C437A222E}" srcOrd="0" destOrd="0" presId="urn:microsoft.com/office/officeart/2005/8/layout/orgChart1"/>
    <dgm:cxn modelId="{C87BB7CA-0287-4378-8CFB-583F96FA7D27}" type="presParOf" srcId="{47647E9C-B8D5-4633-9AD2-96950F02767F}" destId="{B499A8F5-8D5C-474C-9591-6B857F30921B}" srcOrd="1" destOrd="0" presId="urn:microsoft.com/office/officeart/2005/8/layout/orgChart1"/>
    <dgm:cxn modelId="{7F0020D1-7008-49BD-A19A-3DEA3B411381}" type="presParOf" srcId="{1399CBA6-D9CD-4128-951B-C07FB053CDBC}" destId="{65B9269B-2B9E-48BD-8CBB-276499C5D3DC}" srcOrd="1" destOrd="0" presId="urn:microsoft.com/office/officeart/2005/8/layout/orgChart1"/>
    <dgm:cxn modelId="{0AD0C43A-F7DD-444B-86EA-AB286070C125}" type="presParOf" srcId="{1399CBA6-D9CD-4128-951B-C07FB053CDBC}" destId="{08D65243-B4E1-4280-BB87-250A2B0442E7}" srcOrd="2" destOrd="0" presId="urn:microsoft.com/office/officeart/2005/8/layout/orgChart1"/>
    <dgm:cxn modelId="{490C03AA-CA55-41C7-9395-831AFFF063BD}" type="presParOf" srcId="{9C862F22-BB56-4F5B-8233-3E877AC47737}" destId="{B0D2C57B-65ED-48E7-856D-E8AEF0FB8871}" srcOrd="4" destOrd="0" presId="urn:microsoft.com/office/officeart/2005/8/layout/orgChart1"/>
    <dgm:cxn modelId="{64053E15-2254-4A43-882E-B4C745B15DD1}" type="presParOf" srcId="{9C862F22-BB56-4F5B-8233-3E877AC47737}" destId="{421BA74C-67DE-40EB-98CA-920B4B56C559}" srcOrd="5" destOrd="0" presId="urn:microsoft.com/office/officeart/2005/8/layout/orgChart1"/>
    <dgm:cxn modelId="{1B3E8F42-421B-41DD-943F-D0F708AF98FC}" type="presParOf" srcId="{421BA74C-67DE-40EB-98CA-920B4B56C559}" destId="{0D7F4F20-0E97-4BEA-9EA9-9735D1F9E80F}" srcOrd="0" destOrd="0" presId="urn:microsoft.com/office/officeart/2005/8/layout/orgChart1"/>
    <dgm:cxn modelId="{39AA3048-9879-47C6-88A9-B115ADCD9F23}" type="presParOf" srcId="{0D7F4F20-0E97-4BEA-9EA9-9735D1F9E80F}" destId="{C6AE845C-CE41-40D9-B345-4B945290438A}" srcOrd="0" destOrd="0" presId="urn:microsoft.com/office/officeart/2005/8/layout/orgChart1"/>
    <dgm:cxn modelId="{39977EF0-90D1-49FC-A141-F80B37DCA757}" type="presParOf" srcId="{0D7F4F20-0E97-4BEA-9EA9-9735D1F9E80F}" destId="{88442C56-32B4-4308-9727-EB8CD17DED3F}" srcOrd="1" destOrd="0" presId="urn:microsoft.com/office/officeart/2005/8/layout/orgChart1"/>
    <dgm:cxn modelId="{844A7343-72F2-496F-BDB9-90E39D202B97}" type="presParOf" srcId="{421BA74C-67DE-40EB-98CA-920B4B56C559}" destId="{7AF19404-8E12-4312-9AA7-20850E3A2EDB}" srcOrd="1" destOrd="0" presId="urn:microsoft.com/office/officeart/2005/8/layout/orgChart1"/>
    <dgm:cxn modelId="{4B633214-4C4E-46B1-AD7B-F4FF33EEF971}" type="presParOf" srcId="{421BA74C-67DE-40EB-98CA-920B4B56C559}" destId="{CC7BFBD4-9922-46F4-9A3E-86D2BEA01161}" srcOrd="2" destOrd="0" presId="urn:microsoft.com/office/officeart/2005/8/layout/orgChart1"/>
    <dgm:cxn modelId="{1AF1844C-55D2-4915-BE36-120AC1260136}" type="presParOf" srcId="{9C862F22-BB56-4F5B-8233-3E877AC47737}" destId="{A030053C-7C20-4BBE-819E-86979678CDDA}" srcOrd="6" destOrd="0" presId="urn:microsoft.com/office/officeart/2005/8/layout/orgChart1"/>
    <dgm:cxn modelId="{86824901-9613-429E-A5D5-AC293BEA3EF1}" type="presParOf" srcId="{9C862F22-BB56-4F5B-8233-3E877AC47737}" destId="{18200BD4-68C6-4E8E-8254-2B55F937687B}" srcOrd="7" destOrd="0" presId="urn:microsoft.com/office/officeart/2005/8/layout/orgChart1"/>
    <dgm:cxn modelId="{99BB4488-BE0C-4C65-9FD8-A36B16BD2645}" type="presParOf" srcId="{18200BD4-68C6-4E8E-8254-2B55F937687B}" destId="{28EFFE01-2F0F-416C-85A0-1A85381AB762}" srcOrd="0" destOrd="0" presId="urn:microsoft.com/office/officeart/2005/8/layout/orgChart1"/>
    <dgm:cxn modelId="{A2AF4529-A946-42C7-B3F4-06C94C036B51}" type="presParOf" srcId="{28EFFE01-2F0F-416C-85A0-1A85381AB762}" destId="{860DC9C6-F693-4318-903A-901640C93332}" srcOrd="0" destOrd="0" presId="urn:microsoft.com/office/officeart/2005/8/layout/orgChart1"/>
    <dgm:cxn modelId="{0C6069FA-F157-482B-AED1-4B92CA78C8E3}" type="presParOf" srcId="{28EFFE01-2F0F-416C-85A0-1A85381AB762}" destId="{1AC621DB-A051-4B9D-A2C1-10E7E0779A9C}" srcOrd="1" destOrd="0" presId="urn:microsoft.com/office/officeart/2005/8/layout/orgChart1"/>
    <dgm:cxn modelId="{778FBE0A-B9BB-424F-AA1E-06E8AB7660E7}" type="presParOf" srcId="{18200BD4-68C6-4E8E-8254-2B55F937687B}" destId="{B399F1E2-C50F-47DF-B7DE-E53F9A0C1336}" srcOrd="1" destOrd="0" presId="urn:microsoft.com/office/officeart/2005/8/layout/orgChart1"/>
    <dgm:cxn modelId="{D7E26C1A-5003-40FD-BCD0-F12B76F98522}" type="presParOf" srcId="{18200BD4-68C6-4E8E-8254-2B55F937687B}" destId="{4743B8D8-2357-4EAC-8714-067A5AA867EF}" srcOrd="2" destOrd="0" presId="urn:microsoft.com/office/officeart/2005/8/layout/orgChart1"/>
    <dgm:cxn modelId="{D42B2DAD-397A-48C0-B49D-487AE3753BC1}" type="presParOf" srcId="{9C862F22-BB56-4F5B-8233-3E877AC47737}" destId="{41DAE907-43FD-4C1B-A026-10FA9E9800DB}" srcOrd="8" destOrd="0" presId="urn:microsoft.com/office/officeart/2005/8/layout/orgChart1"/>
    <dgm:cxn modelId="{8A800A63-69AC-4FF1-B8FE-CB3DF18303FE}" type="presParOf" srcId="{9C862F22-BB56-4F5B-8233-3E877AC47737}" destId="{D3D0DC64-EF61-4949-B6EA-2D55E4887D20}" srcOrd="9" destOrd="0" presId="urn:microsoft.com/office/officeart/2005/8/layout/orgChart1"/>
    <dgm:cxn modelId="{A3B012B1-8CAA-4B16-B2FD-FD0C5ADA6907}" type="presParOf" srcId="{D3D0DC64-EF61-4949-B6EA-2D55E4887D20}" destId="{EC4FB788-8C4D-4FFB-9B42-35129D12D54F}" srcOrd="0" destOrd="0" presId="urn:microsoft.com/office/officeart/2005/8/layout/orgChart1"/>
    <dgm:cxn modelId="{DBA1F555-4434-4207-9345-68FF7284DA78}" type="presParOf" srcId="{EC4FB788-8C4D-4FFB-9B42-35129D12D54F}" destId="{5DE84E01-2DCD-45BD-B95A-8C2EF66B529F}" srcOrd="0" destOrd="0" presId="urn:microsoft.com/office/officeart/2005/8/layout/orgChart1"/>
    <dgm:cxn modelId="{828D3AB0-AF82-4105-BA97-6D15037CBF82}" type="presParOf" srcId="{EC4FB788-8C4D-4FFB-9B42-35129D12D54F}" destId="{A1477538-71B6-416D-BDAB-1F0240012C55}" srcOrd="1" destOrd="0" presId="urn:microsoft.com/office/officeart/2005/8/layout/orgChart1"/>
    <dgm:cxn modelId="{D00FD0EF-C413-4FEB-A54B-937A2757D03E}" type="presParOf" srcId="{D3D0DC64-EF61-4949-B6EA-2D55E4887D20}" destId="{E81905F7-0593-49B2-AD56-2F81F2CE3443}" srcOrd="1" destOrd="0" presId="urn:microsoft.com/office/officeart/2005/8/layout/orgChart1"/>
    <dgm:cxn modelId="{E4EE6F05-4AF8-4F06-90F1-0EDA59F7D6B5}" type="presParOf" srcId="{D3D0DC64-EF61-4949-B6EA-2D55E4887D20}" destId="{BC3DDD06-8838-454C-A275-B4B63FA564C1}" srcOrd="2" destOrd="0" presId="urn:microsoft.com/office/officeart/2005/8/layout/orgChart1"/>
    <dgm:cxn modelId="{C4093E9F-1CEC-4573-978B-9F708ECDDDC2}" type="presParOf" srcId="{66CBF39C-399F-4532-8C4A-830127BD8A25}" destId="{81A1A596-F97B-4797-8F65-7A4AC939BB1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F7583C6-4AD7-49EA-AF9F-8A5B061962E1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9F8FB5C-17B3-4C8B-A828-3E2A837F20C8}">
      <dgm:prSet phldrT="[Testo]"/>
      <dgm:spPr>
        <a:solidFill>
          <a:srgbClr val="336699">
            <a:alpha val="50000"/>
          </a:srgbClr>
        </a:solidFill>
      </dgm:spPr>
      <dgm:t>
        <a:bodyPr/>
        <a:lstStyle/>
        <a:p>
          <a:r>
            <a:rPr lang="it-IT" cap="all" baseline="0" dirty="0">
              <a:solidFill>
                <a:schemeClr val="bg1">
                  <a:lumMod val="95000"/>
                </a:schemeClr>
              </a:solidFill>
            </a:rPr>
            <a:t>Equilibrio economico finanziario</a:t>
          </a:r>
        </a:p>
        <a:p>
          <a:r>
            <a:rPr lang="it-IT" dirty="0">
              <a:solidFill>
                <a:schemeClr val="bg1">
                  <a:lumMod val="95000"/>
                </a:schemeClr>
              </a:solidFill>
            </a:rPr>
            <a:t> Contemporanea presenza delle condizioni di convenienza economica e sostenibilità finanziaria</a:t>
          </a:r>
        </a:p>
        <a:p>
          <a:r>
            <a:rPr lang="it-IT" dirty="0">
              <a:solidFill>
                <a:schemeClr val="bg1">
                  <a:lumMod val="95000"/>
                </a:schemeClr>
              </a:solidFill>
            </a:rPr>
            <a:t>Sussiste quando i ricavi attesi sono in grado di coprire i costi operativi e i costi di investimento, di remunerare e rimborsare il capitale di debito e di remunerare il capitale di rischio </a:t>
          </a:r>
        </a:p>
      </dgm:t>
    </dgm:pt>
    <dgm:pt modelId="{52D21F53-824B-464F-81E9-EA1E2CFB60BB}" type="parTrans" cxnId="{F18C5959-CF6F-45EE-8CDB-404A169C4141}">
      <dgm:prSet/>
      <dgm:spPr/>
      <dgm:t>
        <a:bodyPr/>
        <a:lstStyle/>
        <a:p>
          <a:endParaRPr lang="it-IT"/>
        </a:p>
      </dgm:t>
    </dgm:pt>
    <dgm:pt modelId="{6E6FC62A-AF24-46A5-BF78-004813D70424}" type="sibTrans" cxnId="{F18C5959-CF6F-45EE-8CDB-404A169C4141}">
      <dgm:prSet/>
      <dgm:spPr/>
      <dgm:t>
        <a:bodyPr/>
        <a:lstStyle/>
        <a:p>
          <a:endParaRPr lang="it-IT"/>
        </a:p>
      </dgm:t>
    </dgm:pt>
    <dgm:pt modelId="{53CFF639-88E8-4749-9170-08FCC5D0B5BF}">
      <dgm:prSet phldrT="[Testo]"/>
      <dgm:spPr>
        <a:solidFill>
          <a:srgbClr val="336699">
            <a:alpha val="50000"/>
          </a:srgbClr>
        </a:solidFill>
      </dgm:spPr>
      <dgm:t>
        <a:bodyPr/>
        <a:lstStyle/>
        <a:p>
          <a:r>
            <a:rPr lang="it-IT" cap="all" baseline="0" dirty="0">
              <a:solidFill>
                <a:schemeClr val="bg1">
                  <a:lumMod val="95000"/>
                </a:schemeClr>
              </a:solidFill>
            </a:rPr>
            <a:t>Allocazione del rischio</a:t>
          </a:r>
        </a:p>
      </dgm:t>
    </dgm:pt>
    <dgm:pt modelId="{99DBBDCF-EC0C-461D-8002-EA2B1F2F724F}" type="parTrans" cxnId="{C56BB341-2C55-48AC-BDB5-24CB9504642C}">
      <dgm:prSet/>
      <dgm:spPr/>
      <dgm:t>
        <a:bodyPr/>
        <a:lstStyle/>
        <a:p>
          <a:endParaRPr lang="it-IT"/>
        </a:p>
      </dgm:t>
    </dgm:pt>
    <dgm:pt modelId="{AB6F64F2-B92C-41B1-9FD1-1EAEDF70D588}" type="sibTrans" cxnId="{C56BB341-2C55-48AC-BDB5-24CB9504642C}">
      <dgm:prSet/>
      <dgm:spPr/>
      <dgm:t>
        <a:bodyPr/>
        <a:lstStyle/>
        <a:p>
          <a:endParaRPr lang="it-IT"/>
        </a:p>
      </dgm:t>
    </dgm:pt>
    <dgm:pt modelId="{E4BF8C82-BC5C-4CD1-9169-561630917BC3}">
      <dgm:prSet phldrT="[Testo]"/>
      <dgm:spPr>
        <a:solidFill>
          <a:srgbClr val="336699">
            <a:alpha val="50000"/>
          </a:srgbClr>
        </a:solidFill>
      </dgm:spPr>
      <dgm:t>
        <a:bodyPr/>
        <a:lstStyle/>
        <a:p>
          <a:r>
            <a:rPr lang="it-IT" cap="all" baseline="0" dirty="0">
              <a:solidFill>
                <a:schemeClr val="bg1">
                  <a:lumMod val="95000"/>
                </a:schemeClr>
              </a:solidFill>
            </a:rPr>
            <a:t>Durata</a:t>
          </a:r>
        </a:p>
      </dgm:t>
    </dgm:pt>
    <dgm:pt modelId="{1A0A1679-4551-4812-B16A-01AD7F4D22B2}" type="parTrans" cxnId="{AC611313-568C-4373-8A36-A045A71206A7}">
      <dgm:prSet/>
      <dgm:spPr/>
      <dgm:t>
        <a:bodyPr/>
        <a:lstStyle/>
        <a:p>
          <a:endParaRPr lang="it-IT"/>
        </a:p>
      </dgm:t>
    </dgm:pt>
    <dgm:pt modelId="{1E8302F8-BAEB-4560-973A-877A7464009F}" type="sibTrans" cxnId="{AC611313-568C-4373-8A36-A045A71206A7}">
      <dgm:prSet/>
      <dgm:spPr/>
      <dgm:t>
        <a:bodyPr/>
        <a:lstStyle/>
        <a:p>
          <a:endParaRPr lang="it-IT"/>
        </a:p>
      </dgm:t>
    </dgm:pt>
    <dgm:pt modelId="{DABE26F7-1473-4CDA-AA63-F62E46F3D3B2}">
      <dgm:prSet phldrT="[Testo]"/>
      <dgm:spPr>
        <a:solidFill>
          <a:srgbClr val="336699">
            <a:alpha val="50000"/>
          </a:srgbClr>
        </a:solidFill>
      </dgm:spPr>
      <dgm:t>
        <a:bodyPr/>
        <a:lstStyle/>
        <a:p>
          <a:r>
            <a:rPr lang="it-IT" cap="all" baseline="0" dirty="0">
              <a:solidFill>
                <a:schemeClr val="bg1">
                  <a:lumMod val="95000"/>
                </a:schemeClr>
              </a:solidFill>
            </a:rPr>
            <a:t>Finanziamento privato e contributo </a:t>
          </a:r>
        </a:p>
      </dgm:t>
    </dgm:pt>
    <dgm:pt modelId="{D9504809-E9C0-4D56-BFB2-EEDF9AC11E91}" type="parTrans" cxnId="{3CA92C6E-7BFF-47B2-A75E-F78973F4ADE0}">
      <dgm:prSet/>
      <dgm:spPr/>
      <dgm:t>
        <a:bodyPr/>
        <a:lstStyle/>
        <a:p>
          <a:endParaRPr lang="it-IT"/>
        </a:p>
      </dgm:t>
    </dgm:pt>
    <dgm:pt modelId="{13D89956-1F39-4AAD-8674-374681AEB938}" type="sibTrans" cxnId="{3CA92C6E-7BFF-47B2-A75E-F78973F4ADE0}">
      <dgm:prSet/>
      <dgm:spPr/>
      <dgm:t>
        <a:bodyPr/>
        <a:lstStyle/>
        <a:p>
          <a:endParaRPr lang="it-IT"/>
        </a:p>
      </dgm:t>
    </dgm:pt>
    <dgm:pt modelId="{A4329517-BEE6-48F8-8FEE-98CE432E46A5}" type="pres">
      <dgm:prSet presAssocID="{AF7583C6-4AD7-49EA-AF9F-8A5B061962E1}" presName="composite" presStyleCnt="0">
        <dgm:presLayoutVars>
          <dgm:chMax val="1"/>
          <dgm:dir/>
          <dgm:resizeHandles val="exact"/>
        </dgm:presLayoutVars>
      </dgm:prSet>
      <dgm:spPr/>
    </dgm:pt>
    <dgm:pt modelId="{278B000C-66E5-4AC0-91A7-898A625D111A}" type="pres">
      <dgm:prSet presAssocID="{AF7583C6-4AD7-49EA-AF9F-8A5B061962E1}" presName="radial" presStyleCnt="0">
        <dgm:presLayoutVars>
          <dgm:animLvl val="ctr"/>
        </dgm:presLayoutVars>
      </dgm:prSet>
      <dgm:spPr/>
    </dgm:pt>
    <dgm:pt modelId="{68EAE355-0383-4E0E-B7A0-5C7C4D3925B5}" type="pres">
      <dgm:prSet presAssocID="{39F8FB5C-17B3-4C8B-A828-3E2A837F20C8}" presName="centerShape" presStyleLbl="vennNode1" presStyleIdx="0" presStyleCnt="4"/>
      <dgm:spPr/>
    </dgm:pt>
    <dgm:pt modelId="{DF04AA5D-76D2-45EF-89CA-ECFFE09C5996}" type="pres">
      <dgm:prSet presAssocID="{53CFF639-88E8-4749-9170-08FCC5D0B5BF}" presName="node" presStyleLbl="vennNode1" presStyleIdx="1" presStyleCnt="4">
        <dgm:presLayoutVars>
          <dgm:bulletEnabled val="1"/>
        </dgm:presLayoutVars>
      </dgm:prSet>
      <dgm:spPr/>
    </dgm:pt>
    <dgm:pt modelId="{A1DAC5C1-51E4-4955-9264-824E3937E40C}" type="pres">
      <dgm:prSet presAssocID="{E4BF8C82-BC5C-4CD1-9169-561630917BC3}" presName="node" presStyleLbl="vennNode1" presStyleIdx="2" presStyleCnt="4">
        <dgm:presLayoutVars>
          <dgm:bulletEnabled val="1"/>
        </dgm:presLayoutVars>
      </dgm:prSet>
      <dgm:spPr/>
    </dgm:pt>
    <dgm:pt modelId="{5DB4F67B-FA88-4071-B5A8-60F128CE1DC9}" type="pres">
      <dgm:prSet presAssocID="{DABE26F7-1473-4CDA-AA63-F62E46F3D3B2}" presName="node" presStyleLbl="vennNode1" presStyleIdx="3" presStyleCnt="4">
        <dgm:presLayoutVars>
          <dgm:bulletEnabled val="1"/>
        </dgm:presLayoutVars>
      </dgm:prSet>
      <dgm:spPr/>
    </dgm:pt>
  </dgm:ptLst>
  <dgm:cxnLst>
    <dgm:cxn modelId="{AC611313-568C-4373-8A36-A045A71206A7}" srcId="{39F8FB5C-17B3-4C8B-A828-3E2A837F20C8}" destId="{E4BF8C82-BC5C-4CD1-9169-561630917BC3}" srcOrd="1" destOrd="0" parTransId="{1A0A1679-4551-4812-B16A-01AD7F4D22B2}" sibTransId="{1E8302F8-BAEB-4560-973A-877A7464009F}"/>
    <dgm:cxn modelId="{811FC127-9C5E-4A3E-B9F5-BDAA25053121}" type="presOf" srcId="{E4BF8C82-BC5C-4CD1-9169-561630917BC3}" destId="{A1DAC5C1-51E4-4955-9264-824E3937E40C}" srcOrd="0" destOrd="0" presId="urn:microsoft.com/office/officeart/2005/8/layout/radial3"/>
    <dgm:cxn modelId="{C56BB341-2C55-48AC-BDB5-24CB9504642C}" srcId="{39F8FB5C-17B3-4C8B-A828-3E2A837F20C8}" destId="{53CFF639-88E8-4749-9170-08FCC5D0B5BF}" srcOrd="0" destOrd="0" parTransId="{99DBBDCF-EC0C-461D-8002-EA2B1F2F724F}" sibTransId="{AB6F64F2-B92C-41B1-9FD1-1EAEDF70D588}"/>
    <dgm:cxn modelId="{3CA92C6E-7BFF-47B2-A75E-F78973F4ADE0}" srcId="{39F8FB5C-17B3-4C8B-A828-3E2A837F20C8}" destId="{DABE26F7-1473-4CDA-AA63-F62E46F3D3B2}" srcOrd="2" destOrd="0" parTransId="{D9504809-E9C0-4D56-BFB2-EEDF9AC11E91}" sibTransId="{13D89956-1F39-4AAD-8674-374681AEB938}"/>
    <dgm:cxn modelId="{CF191352-C7AF-4AF3-9EB0-7AF8DA411FCE}" type="presOf" srcId="{AF7583C6-4AD7-49EA-AF9F-8A5B061962E1}" destId="{A4329517-BEE6-48F8-8FEE-98CE432E46A5}" srcOrd="0" destOrd="0" presId="urn:microsoft.com/office/officeart/2005/8/layout/radial3"/>
    <dgm:cxn modelId="{F18C5959-CF6F-45EE-8CDB-404A169C4141}" srcId="{AF7583C6-4AD7-49EA-AF9F-8A5B061962E1}" destId="{39F8FB5C-17B3-4C8B-A828-3E2A837F20C8}" srcOrd="0" destOrd="0" parTransId="{52D21F53-824B-464F-81E9-EA1E2CFB60BB}" sibTransId="{6E6FC62A-AF24-46A5-BF78-004813D70424}"/>
    <dgm:cxn modelId="{6F9D6D93-4667-47C4-8820-84D0B19FACDB}" type="presOf" srcId="{DABE26F7-1473-4CDA-AA63-F62E46F3D3B2}" destId="{5DB4F67B-FA88-4071-B5A8-60F128CE1DC9}" srcOrd="0" destOrd="0" presId="urn:microsoft.com/office/officeart/2005/8/layout/radial3"/>
    <dgm:cxn modelId="{6FDF6BB7-D0F2-4078-B7FF-A874555AC15B}" type="presOf" srcId="{39F8FB5C-17B3-4C8B-A828-3E2A837F20C8}" destId="{68EAE355-0383-4E0E-B7A0-5C7C4D3925B5}" srcOrd="0" destOrd="0" presId="urn:microsoft.com/office/officeart/2005/8/layout/radial3"/>
    <dgm:cxn modelId="{B6509EC4-BB2B-4DCB-AB65-10EDD05968F6}" type="presOf" srcId="{53CFF639-88E8-4749-9170-08FCC5D0B5BF}" destId="{DF04AA5D-76D2-45EF-89CA-ECFFE09C5996}" srcOrd="0" destOrd="0" presId="urn:microsoft.com/office/officeart/2005/8/layout/radial3"/>
    <dgm:cxn modelId="{796D796E-BB66-4D37-ABBD-8AAAE6C66557}" type="presParOf" srcId="{A4329517-BEE6-48F8-8FEE-98CE432E46A5}" destId="{278B000C-66E5-4AC0-91A7-898A625D111A}" srcOrd="0" destOrd="0" presId="urn:microsoft.com/office/officeart/2005/8/layout/radial3"/>
    <dgm:cxn modelId="{28F21419-7443-4789-95E9-177E913D23A1}" type="presParOf" srcId="{278B000C-66E5-4AC0-91A7-898A625D111A}" destId="{68EAE355-0383-4E0E-B7A0-5C7C4D3925B5}" srcOrd="0" destOrd="0" presId="urn:microsoft.com/office/officeart/2005/8/layout/radial3"/>
    <dgm:cxn modelId="{A7255E92-1127-44B7-8B8F-8BC1716F3FC8}" type="presParOf" srcId="{278B000C-66E5-4AC0-91A7-898A625D111A}" destId="{DF04AA5D-76D2-45EF-89CA-ECFFE09C5996}" srcOrd="1" destOrd="0" presId="urn:microsoft.com/office/officeart/2005/8/layout/radial3"/>
    <dgm:cxn modelId="{85B6C7EA-CB73-4F9C-B84C-B8B09C6B6246}" type="presParOf" srcId="{278B000C-66E5-4AC0-91A7-898A625D111A}" destId="{A1DAC5C1-51E4-4955-9264-824E3937E40C}" srcOrd="2" destOrd="0" presId="urn:microsoft.com/office/officeart/2005/8/layout/radial3"/>
    <dgm:cxn modelId="{515879D8-4872-478C-BF70-D2D52F02F59B}" type="presParOf" srcId="{278B000C-66E5-4AC0-91A7-898A625D111A}" destId="{5DB4F67B-FA88-4071-B5A8-60F128CE1DC9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FC818B0-FA88-46F5-B876-54A9D15FAB89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B2EFD73-0A66-4296-B23D-FBD837DD304F}">
      <dgm:prSet phldrT="[Testo]" custT="1"/>
      <dgm:spPr>
        <a:solidFill>
          <a:srgbClr val="336699"/>
        </a:solidFill>
      </dgm:spPr>
      <dgm:t>
        <a:bodyPr/>
        <a:lstStyle/>
        <a:p>
          <a:r>
            <a:rPr lang="it-IT" sz="800" dirty="0"/>
            <a:t>Decisione Eurostat 18/2004</a:t>
          </a:r>
        </a:p>
        <a:p>
          <a:r>
            <a:rPr lang="it-IT" sz="800" dirty="0"/>
            <a:t>i beni ( asset ) oggetto di operazioni  di PPP non sono registrati nello stato patrimoniale delle pubbliche amministrazioni, ai fini del calcolo dell’indebitamento netto e del debito solo se c’è un sostanziale trasferimento di rischio dalla parte pubblica alla parte privata</a:t>
          </a:r>
          <a:r>
            <a:rPr lang="it-IT" sz="600" dirty="0"/>
            <a:t>.</a:t>
          </a:r>
        </a:p>
      </dgm:t>
    </dgm:pt>
    <dgm:pt modelId="{FF40AE8E-D084-4D4F-B752-3CA6F4CE3BBD}" type="parTrans" cxnId="{CDA8C7AB-230C-4424-92A8-941439AEA4F9}">
      <dgm:prSet/>
      <dgm:spPr/>
      <dgm:t>
        <a:bodyPr/>
        <a:lstStyle/>
        <a:p>
          <a:endParaRPr lang="it-IT"/>
        </a:p>
      </dgm:t>
    </dgm:pt>
    <dgm:pt modelId="{DA1908B0-5FE4-4E64-9548-FB857A898C7F}" type="sibTrans" cxnId="{CDA8C7AB-230C-4424-92A8-941439AEA4F9}">
      <dgm:prSet/>
      <dgm:spPr/>
      <dgm:t>
        <a:bodyPr/>
        <a:lstStyle/>
        <a:p>
          <a:endParaRPr lang="it-IT"/>
        </a:p>
      </dgm:t>
    </dgm:pt>
    <dgm:pt modelId="{DFA94F95-41B7-4E12-99D4-371521844541}">
      <dgm:prSet phldrT="[Testo]" custT="1"/>
      <dgm:spPr>
        <a:solidFill>
          <a:srgbClr val="336699"/>
        </a:solidFill>
      </dgm:spPr>
      <dgm:t>
        <a:bodyPr/>
        <a:lstStyle/>
        <a:p>
          <a:r>
            <a:rPr lang="it-IT" sz="800" dirty="0"/>
            <a:t>Il privato assume il RISCHIO DI COSTRUZIONE</a:t>
          </a:r>
        </a:p>
        <a:p>
          <a:endParaRPr lang="it-IT" sz="600" dirty="0"/>
        </a:p>
      </dgm:t>
    </dgm:pt>
    <dgm:pt modelId="{AA55DD5C-0875-4F3B-8483-1D9DEDC830E8}" type="parTrans" cxnId="{2EB5C32F-577F-4F7A-BE6A-51B3A342DE37}">
      <dgm:prSet/>
      <dgm:spPr>
        <a:solidFill>
          <a:srgbClr val="FFFFFF"/>
        </a:solidFill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endParaRPr lang="it-IT">
            <a:solidFill>
              <a:srgbClr val="E6E6E6"/>
            </a:solidFill>
          </a:endParaRPr>
        </a:p>
      </dgm:t>
    </dgm:pt>
    <dgm:pt modelId="{705BC356-C96C-4EB1-A6B7-48CE2460E58C}" type="sibTrans" cxnId="{2EB5C32F-577F-4F7A-BE6A-51B3A342DE37}">
      <dgm:prSet/>
      <dgm:spPr/>
      <dgm:t>
        <a:bodyPr/>
        <a:lstStyle/>
        <a:p>
          <a:endParaRPr lang="it-IT"/>
        </a:p>
      </dgm:t>
    </dgm:pt>
    <dgm:pt modelId="{11FA3CF2-626B-4F6E-9050-A3C7BAC05130}">
      <dgm:prSet phldrT="[Testo]" custT="1"/>
      <dgm:spPr>
        <a:solidFill>
          <a:srgbClr val="336699"/>
        </a:solidFill>
      </dgm:spPr>
      <dgm:t>
        <a:bodyPr/>
        <a:lstStyle/>
        <a:p>
          <a:r>
            <a:rPr lang="it-IT" sz="800" dirty="0"/>
            <a:t>Il privato assume almeno uno dei due rischi: RISCHIO DI DISPONIBILITA’ O RISCHIO DI DOMANDA</a:t>
          </a:r>
        </a:p>
      </dgm:t>
    </dgm:pt>
    <dgm:pt modelId="{D77A5006-87BC-4113-836D-1611F6E92C3C}" type="parTrans" cxnId="{046CFF99-6470-42EB-9932-50EE02CCB24E}">
      <dgm:prSet/>
      <dgm:spPr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endParaRPr lang="it-IT"/>
        </a:p>
      </dgm:t>
    </dgm:pt>
    <dgm:pt modelId="{2048F6F7-1215-4DA7-9F81-5FEA51C6C9E8}" type="sibTrans" cxnId="{046CFF99-6470-42EB-9932-50EE02CCB24E}">
      <dgm:prSet/>
      <dgm:spPr/>
      <dgm:t>
        <a:bodyPr/>
        <a:lstStyle/>
        <a:p>
          <a:endParaRPr lang="it-IT"/>
        </a:p>
      </dgm:t>
    </dgm:pt>
    <dgm:pt modelId="{C6CD10C5-2B80-41C3-B11D-894746B3D1D1}">
      <dgm:prSet/>
      <dgm:spPr>
        <a:solidFill>
          <a:srgbClr val="336699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dirty="0"/>
            <a:t>RISCHIO DI COSTRUZIONE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it-IT" dirty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dirty="0"/>
            <a:t> riguarda eventi connessi alla fase progettuale e di realizzazione dell’opera quali, ad esempio, ritardata consegna, mancato rispetto di standard predeterminati, costi aggiuntivi di importo rilevante, lacune tecniche, esternalità negative</a:t>
          </a:r>
        </a:p>
        <a:p>
          <a:pPr marL="0" lvl="0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dirty="0"/>
        </a:p>
      </dgm:t>
    </dgm:pt>
    <dgm:pt modelId="{8606A9CF-04C9-407E-8DFF-7A90C8B6AEED}" type="parTrans" cxnId="{E384BD3A-5D1E-41C6-B256-3832A5E4043D}">
      <dgm:prSet/>
      <dgm:spPr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endParaRPr lang="it-IT"/>
        </a:p>
      </dgm:t>
    </dgm:pt>
    <dgm:pt modelId="{8209EA4A-6E7E-49C7-B4CC-E55BB5DBE8CF}" type="sibTrans" cxnId="{E384BD3A-5D1E-41C6-B256-3832A5E4043D}">
      <dgm:prSet/>
      <dgm:spPr/>
      <dgm:t>
        <a:bodyPr/>
        <a:lstStyle/>
        <a:p>
          <a:endParaRPr lang="it-IT"/>
        </a:p>
      </dgm:t>
    </dgm:pt>
    <dgm:pt modelId="{5DD11B08-01FE-47AD-A753-93A31ED93A56}">
      <dgm:prSet/>
      <dgm:spPr>
        <a:solidFill>
          <a:srgbClr val="336699"/>
        </a:solidFill>
      </dgm:spPr>
      <dgm:t>
        <a:bodyPr/>
        <a:lstStyle/>
        <a:p>
          <a:r>
            <a:rPr lang="it-IT" dirty="0"/>
            <a:t>RISCHIO DI DOMANDA</a:t>
          </a:r>
        </a:p>
        <a:p>
          <a:r>
            <a:rPr lang="it-IT" dirty="0"/>
            <a:t>(</a:t>
          </a:r>
          <a:r>
            <a:rPr lang="it-IT" i="1" dirty="0"/>
            <a:t>Opere Calde</a:t>
          </a:r>
          <a:r>
            <a:rPr lang="it-IT" dirty="0"/>
            <a:t>)</a:t>
          </a:r>
        </a:p>
        <a:p>
          <a:r>
            <a:rPr lang="it-IT" dirty="0"/>
            <a:t>Rischio legato ai diversi volumi di domanda del servizio ovvero il rischio legato alla mancanza di utenza</a:t>
          </a:r>
        </a:p>
      </dgm:t>
    </dgm:pt>
    <dgm:pt modelId="{9520F8E1-FA0B-4FD0-961A-07F3D2C96876}" type="parTrans" cxnId="{CE4F2C90-B25C-47C0-8359-5F794BEB7B84}">
      <dgm:prSet/>
      <dgm:spPr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endParaRPr lang="it-IT"/>
        </a:p>
      </dgm:t>
    </dgm:pt>
    <dgm:pt modelId="{02DF16BE-690B-472C-9BEE-DD7ACC516536}" type="sibTrans" cxnId="{CE4F2C90-B25C-47C0-8359-5F794BEB7B84}">
      <dgm:prSet/>
      <dgm:spPr/>
      <dgm:t>
        <a:bodyPr/>
        <a:lstStyle/>
        <a:p>
          <a:endParaRPr lang="it-IT"/>
        </a:p>
      </dgm:t>
    </dgm:pt>
    <dgm:pt modelId="{1D0D51EB-EF58-4847-A77F-471953205555}">
      <dgm:prSet/>
      <dgm:spPr>
        <a:solidFill>
          <a:srgbClr val="336699"/>
        </a:solidFill>
      </dgm:spPr>
      <dgm:t>
        <a:bodyPr/>
        <a:lstStyle/>
        <a:p>
          <a:r>
            <a:rPr lang="it-IT" dirty="0"/>
            <a:t>RISCHIO DI DISPONIBILTA’</a:t>
          </a:r>
        </a:p>
        <a:p>
          <a:r>
            <a:rPr lang="it-IT" dirty="0"/>
            <a:t>(</a:t>
          </a:r>
          <a:r>
            <a:rPr lang="it-IT" i="1" dirty="0"/>
            <a:t>Opere fredde/tie</a:t>
          </a:r>
          <a:r>
            <a:rPr lang="it-IT" dirty="0"/>
            <a:t>pide)</a:t>
          </a:r>
        </a:p>
        <a:p>
          <a:r>
            <a:rPr lang="it-IT" dirty="0"/>
            <a:t>Rischio legato alla capacità da parte del privato di erogare le prestazioni contrattuali pattuite, sia per volume che per standard di qualità previsti</a:t>
          </a:r>
        </a:p>
      </dgm:t>
    </dgm:pt>
    <dgm:pt modelId="{ABFE701D-16A8-4502-9861-7A511CD69169}" type="parTrans" cxnId="{15A2EA2C-F972-42ED-87CA-95EB1B7EE464}">
      <dgm:prSet/>
      <dgm:spPr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endParaRPr lang="it-IT"/>
        </a:p>
      </dgm:t>
    </dgm:pt>
    <dgm:pt modelId="{8084CEA2-9F66-4508-BEED-9BB2D4A16811}" type="sibTrans" cxnId="{15A2EA2C-F972-42ED-87CA-95EB1B7EE464}">
      <dgm:prSet/>
      <dgm:spPr/>
      <dgm:t>
        <a:bodyPr/>
        <a:lstStyle/>
        <a:p>
          <a:endParaRPr lang="it-IT"/>
        </a:p>
      </dgm:t>
    </dgm:pt>
    <dgm:pt modelId="{2A3CE8DA-8346-47BA-BCDE-303982478B85}" type="pres">
      <dgm:prSet presAssocID="{FFC818B0-FA88-46F5-B876-54A9D15FAB8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283FA53-5F30-4A22-B19A-168031FDE86C}" type="pres">
      <dgm:prSet presAssocID="{5B2EFD73-0A66-4296-B23D-FBD837DD304F}" presName="hierRoot1" presStyleCnt="0">
        <dgm:presLayoutVars>
          <dgm:hierBranch val="init"/>
        </dgm:presLayoutVars>
      </dgm:prSet>
      <dgm:spPr/>
    </dgm:pt>
    <dgm:pt modelId="{36233CA4-60F2-49D3-979F-AFED3523A3DF}" type="pres">
      <dgm:prSet presAssocID="{5B2EFD73-0A66-4296-B23D-FBD837DD304F}" presName="rootComposite1" presStyleCnt="0"/>
      <dgm:spPr/>
    </dgm:pt>
    <dgm:pt modelId="{21819036-1B5B-49BC-A648-8E0BD9A74F5A}" type="pres">
      <dgm:prSet presAssocID="{5B2EFD73-0A66-4296-B23D-FBD837DD304F}" presName="rootText1" presStyleLbl="node0" presStyleIdx="0" presStyleCnt="1" custScaleY="222587" custLinFactNeighborX="1051">
        <dgm:presLayoutVars>
          <dgm:chPref val="3"/>
        </dgm:presLayoutVars>
      </dgm:prSet>
      <dgm:spPr/>
    </dgm:pt>
    <dgm:pt modelId="{BA761013-E407-4235-B7EE-116F0DE8023F}" type="pres">
      <dgm:prSet presAssocID="{5B2EFD73-0A66-4296-B23D-FBD837DD304F}" presName="rootConnector1" presStyleLbl="node1" presStyleIdx="0" presStyleCnt="0"/>
      <dgm:spPr/>
    </dgm:pt>
    <dgm:pt modelId="{42D3F46E-0CF0-4757-B77D-782DD9DE3B59}" type="pres">
      <dgm:prSet presAssocID="{5B2EFD73-0A66-4296-B23D-FBD837DD304F}" presName="hierChild2" presStyleCnt="0"/>
      <dgm:spPr/>
    </dgm:pt>
    <dgm:pt modelId="{CAFAB88E-1BDA-4B51-BDAA-624D94520CFD}" type="pres">
      <dgm:prSet presAssocID="{AA55DD5C-0875-4F3B-8483-1D9DEDC830E8}" presName="Name64" presStyleLbl="parChTrans1D2" presStyleIdx="0" presStyleCnt="2"/>
      <dgm:spPr/>
    </dgm:pt>
    <dgm:pt modelId="{C3D94A14-0494-4AA8-A4A9-E762858C3D75}" type="pres">
      <dgm:prSet presAssocID="{DFA94F95-41B7-4E12-99D4-371521844541}" presName="hierRoot2" presStyleCnt="0">
        <dgm:presLayoutVars>
          <dgm:hierBranch val="init"/>
        </dgm:presLayoutVars>
      </dgm:prSet>
      <dgm:spPr/>
    </dgm:pt>
    <dgm:pt modelId="{D72C0DC8-52D5-40F6-BA21-1597368B95B0}" type="pres">
      <dgm:prSet presAssocID="{DFA94F95-41B7-4E12-99D4-371521844541}" presName="rootComposite" presStyleCnt="0"/>
      <dgm:spPr/>
    </dgm:pt>
    <dgm:pt modelId="{F64FB6D6-FB5D-4AC7-B0DD-3910CCF107B3}" type="pres">
      <dgm:prSet presAssocID="{DFA94F95-41B7-4E12-99D4-371521844541}" presName="rootText" presStyleLbl="node2" presStyleIdx="0" presStyleCnt="2" custScaleY="139117">
        <dgm:presLayoutVars>
          <dgm:chPref val="3"/>
        </dgm:presLayoutVars>
      </dgm:prSet>
      <dgm:spPr/>
    </dgm:pt>
    <dgm:pt modelId="{9F8EDAD4-9C99-47DD-BE23-E9F28C111175}" type="pres">
      <dgm:prSet presAssocID="{DFA94F95-41B7-4E12-99D4-371521844541}" presName="rootConnector" presStyleLbl="node2" presStyleIdx="0" presStyleCnt="2"/>
      <dgm:spPr/>
    </dgm:pt>
    <dgm:pt modelId="{DA2EC69F-033C-4852-94C6-6E685029B00B}" type="pres">
      <dgm:prSet presAssocID="{DFA94F95-41B7-4E12-99D4-371521844541}" presName="hierChild4" presStyleCnt="0"/>
      <dgm:spPr/>
    </dgm:pt>
    <dgm:pt modelId="{0334DE4E-F8A9-498D-AEBB-8B4672E47C3B}" type="pres">
      <dgm:prSet presAssocID="{8606A9CF-04C9-407E-8DFF-7A90C8B6AEED}" presName="Name64" presStyleLbl="parChTrans1D3" presStyleIdx="0" presStyleCnt="3"/>
      <dgm:spPr/>
    </dgm:pt>
    <dgm:pt modelId="{E0FB94D9-75D9-4087-827E-8821B81079D3}" type="pres">
      <dgm:prSet presAssocID="{C6CD10C5-2B80-41C3-B11D-894746B3D1D1}" presName="hierRoot2" presStyleCnt="0">
        <dgm:presLayoutVars>
          <dgm:hierBranch val="init"/>
        </dgm:presLayoutVars>
      </dgm:prSet>
      <dgm:spPr/>
    </dgm:pt>
    <dgm:pt modelId="{BF31ABC1-06BD-41F3-8C1B-4176C43E6411}" type="pres">
      <dgm:prSet presAssocID="{C6CD10C5-2B80-41C3-B11D-894746B3D1D1}" presName="rootComposite" presStyleCnt="0"/>
      <dgm:spPr/>
    </dgm:pt>
    <dgm:pt modelId="{0B46A0DE-1DE8-42CA-966B-8654CCA7B7A5}" type="pres">
      <dgm:prSet presAssocID="{C6CD10C5-2B80-41C3-B11D-894746B3D1D1}" presName="rootText" presStyleLbl="node3" presStyleIdx="0" presStyleCnt="3">
        <dgm:presLayoutVars>
          <dgm:chPref val="3"/>
        </dgm:presLayoutVars>
      </dgm:prSet>
      <dgm:spPr/>
    </dgm:pt>
    <dgm:pt modelId="{8E42C60D-88B9-45CF-A099-6FC300016371}" type="pres">
      <dgm:prSet presAssocID="{C6CD10C5-2B80-41C3-B11D-894746B3D1D1}" presName="rootConnector" presStyleLbl="node3" presStyleIdx="0" presStyleCnt="3"/>
      <dgm:spPr/>
    </dgm:pt>
    <dgm:pt modelId="{15732D87-F8AB-4633-9AB0-EA1C4649AF29}" type="pres">
      <dgm:prSet presAssocID="{C6CD10C5-2B80-41C3-B11D-894746B3D1D1}" presName="hierChild4" presStyleCnt="0"/>
      <dgm:spPr/>
    </dgm:pt>
    <dgm:pt modelId="{0757A235-12D5-498B-9317-15D7CD10D6E3}" type="pres">
      <dgm:prSet presAssocID="{C6CD10C5-2B80-41C3-B11D-894746B3D1D1}" presName="hierChild5" presStyleCnt="0"/>
      <dgm:spPr/>
    </dgm:pt>
    <dgm:pt modelId="{621E936C-587C-4B16-9F59-03886C7A61AE}" type="pres">
      <dgm:prSet presAssocID="{DFA94F95-41B7-4E12-99D4-371521844541}" presName="hierChild5" presStyleCnt="0"/>
      <dgm:spPr/>
    </dgm:pt>
    <dgm:pt modelId="{7F598623-96B4-466F-8632-6914A7CCF258}" type="pres">
      <dgm:prSet presAssocID="{D77A5006-87BC-4113-836D-1611F6E92C3C}" presName="Name64" presStyleLbl="parChTrans1D2" presStyleIdx="1" presStyleCnt="2"/>
      <dgm:spPr/>
    </dgm:pt>
    <dgm:pt modelId="{8786456D-E4D7-4AC8-96F6-84843CEE0EB2}" type="pres">
      <dgm:prSet presAssocID="{11FA3CF2-626B-4F6E-9050-A3C7BAC05130}" presName="hierRoot2" presStyleCnt="0">
        <dgm:presLayoutVars>
          <dgm:hierBranch val="init"/>
        </dgm:presLayoutVars>
      </dgm:prSet>
      <dgm:spPr/>
    </dgm:pt>
    <dgm:pt modelId="{CE3DF040-5E38-41FB-9AE1-915E87B79181}" type="pres">
      <dgm:prSet presAssocID="{11FA3CF2-626B-4F6E-9050-A3C7BAC05130}" presName="rootComposite" presStyleCnt="0"/>
      <dgm:spPr/>
    </dgm:pt>
    <dgm:pt modelId="{4BFD4BB6-26DE-44AB-96A0-B1EDD9E07C76}" type="pres">
      <dgm:prSet presAssocID="{11FA3CF2-626B-4F6E-9050-A3C7BAC05130}" presName="rootText" presStyleLbl="node2" presStyleIdx="1" presStyleCnt="2" custScaleY="139117">
        <dgm:presLayoutVars>
          <dgm:chPref val="3"/>
        </dgm:presLayoutVars>
      </dgm:prSet>
      <dgm:spPr/>
    </dgm:pt>
    <dgm:pt modelId="{0A633063-3CA9-474D-8156-7643F355DE2D}" type="pres">
      <dgm:prSet presAssocID="{11FA3CF2-626B-4F6E-9050-A3C7BAC05130}" presName="rootConnector" presStyleLbl="node2" presStyleIdx="1" presStyleCnt="2"/>
      <dgm:spPr/>
    </dgm:pt>
    <dgm:pt modelId="{15386065-E278-4447-8107-384C17A7F0CF}" type="pres">
      <dgm:prSet presAssocID="{11FA3CF2-626B-4F6E-9050-A3C7BAC05130}" presName="hierChild4" presStyleCnt="0"/>
      <dgm:spPr/>
    </dgm:pt>
    <dgm:pt modelId="{E55331A2-4ED8-4E51-AEC2-B17DCB06E43F}" type="pres">
      <dgm:prSet presAssocID="{9520F8E1-FA0B-4FD0-961A-07F3D2C96876}" presName="Name64" presStyleLbl="parChTrans1D3" presStyleIdx="1" presStyleCnt="3"/>
      <dgm:spPr/>
    </dgm:pt>
    <dgm:pt modelId="{731E2EED-FC06-431E-AE8D-8F0E9BFA13AE}" type="pres">
      <dgm:prSet presAssocID="{5DD11B08-01FE-47AD-A753-93A31ED93A56}" presName="hierRoot2" presStyleCnt="0">
        <dgm:presLayoutVars>
          <dgm:hierBranch val="init"/>
        </dgm:presLayoutVars>
      </dgm:prSet>
      <dgm:spPr/>
    </dgm:pt>
    <dgm:pt modelId="{822DBA7A-3382-40F6-AA29-DD0050853ACF}" type="pres">
      <dgm:prSet presAssocID="{5DD11B08-01FE-47AD-A753-93A31ED93A56}" presName="rootComposite" presStyleCnt="0"/>
      <dgm:spPr/>
    </dgm:pt>
    <dgm:pt modelId="{9B2185A2-25A1-4DCD-817E-8D92FF11E5B9}" type="pres">
      <dgm:prSet presAssocID="{5DD11B08-01FE-47AD-A753-93A31ED93A56}" presName="rootText" presStyleLbl="node3" presStyleIdx="1" presStyleCnt="3">
        <dgm:presLayoutVars>
          <dgm:chPref val="3"/>
        </dgm:presLayoutVars>
      </dgm:prSet>
      <dgm:spPr/>
    </dgm:pt>
    <dgm:pt modelId="{D99DECFF-ADC6-4340-BA9A-39AC6F5002A9}" type="pres">
      <dgm:prSet presAssocID="{5DD11B08-01FE-47AD-A753-93A31ED93A56}" presName="rootConnector" presStyleLbl="node3" presStyleIdx="1" presStyleCnt="3"/>
      <dgm:spPr/>
    </dgm:pt>
    <dgm:pt modelId="{B76BF187-3B5C-4152-9DFC-3F7040555F12}" type="pres">
      <dgm:prSet presAssocID="{5DD11B08-01FE-47AD-A753-93A31ED93A56}" presName="hierChild4" presStyleCnt="0"/>
      <dgm:spPr/>
    </dgm:pt>
    <dgm:pt modelId="{7EBFC1DC-1900-4DAA-A314-E859FDC440B7}" type="pres">
      <dgm:prSet presAssocID="{5DD11B08-01FE-47AD-A753-93A31ED93A56}" presName="hierChild5" presStyleCnt="0"/>
      <dgm:spPr/>
    </dgm:pt>
    <dgm:pt modelId="{180DE6B2-B1D3-407C-9CE0-335EEBF7A7ED}" type="pres">
      <dgm:prSet presAssocID="{ABFE701D-16A8-4502-9861-7A511CD69169}" presName="Name64" presStyleLbl="parChTrans1D3" presStyleIdx="2" presStyleCnt="3"/>
      <dgm:spPr/>
    </dgm:pt>
    <dgm:pt modelId="{2739B664-5866-4C52-AC10-749258769D5C}" type="pres">
      <dgm:prSet presAssocID="{1D0D51EB-EF58-4847-A77F-471953205555}" presName="hierRoot2" presStyleCnt="0">
        <dgm:presLayoutVars>
          <dgm:hierBranch val="init"/>
        </dgm:presLayoutVars>
      </dgm:prSet>
      <dgm:spPr/>
    </dgm:pt>
    <dgm:pt modelId="{F00A408E-3E20-4A8B-935D-E9A74A108002}" type="pres">
      <dgm:prSet presAssocID="{1D0D51EB-EF58-4847-A77F-471953205555}" presName="rootComposite" presStyleCnt="0"/>
      <dgm:spPr/>
    </dgm:pt>
    <dgm:pt modelId="{1243017D-B54A-461F-843A-FF4273591958}" type="pres">
      <dgm:prSet presAssocID="{1D0D51EB-EF58-4847-A77F-471953205555}" presName="rootText" presStyleLbl="node3" presStyleIdx="2" presStyleCnt="3">
        <dgm:presLayoutVars>
          <dgm:chPref val="3"/>
        </dgm:presLayoutVars>
      </dgm:prSet>
      <dgm:spPr/>
    </dgm:pt>
    <dgm:pt modelId="{35FAC2EF-9538-4059-8C6F-185BA1204A97}" type="pres">
      <dgm:prSet presAssocID="{1D0D51EB-EF58-4847-A77F-471953205555}" presName="rootConnector" presStyleLbl="node3" presStyleIdx="2" presStyleCnt="3"/>
      <dgm:spPr/>
    </dgm:pt>
    <dgm:pt modelId="{9492BA90-F71B-4740-93A0-C0FF27E967C1}" type="pres">
      <dgm:prSet presAssocID="{1D0D51EB-EF58-4847-A77F-471953205555}" presName="hierChild4" presStyleCnt="0"/>
      <dgm:spPr/>
    </dgm:pt>
    <dgm:pt modelId="{F2712518-7D14-4776-8186-CF46B29C7425}" type="pres">
      <dgm:prSet presAssocID="{1D0D51EB-EF58-4847-A77F-471953205555}" presName="hierChild5" presStyleCnt="0"/>
      <dgm:spPr/>
    </dgm:pt>
    <dgm:pt modelId="{9B8820BB-ED44-4738-85B0-9FF5AF51FA10}" type="pres">
      <dgm:prSet presAssocID="{11FA3CF2-626B-4F6E-9050-A3C7BAC05130}" presName="hierChild5" presStyleCnt="0"/>
      <dgm:spPr/>
    </dgm:pt>
    <dgm:pt modelId="{AAA3BD3E-4D9D-4D01-A39C-0657011A744E}" type="pres">
      <dgm:prSet presAssocID="{5B2EFD73-0A66-4296-B23D-FBD837DD304F}" presName="hierChild3" presStyleCnt="0"/>
      <dgm:spPr/>
    </dgm:pt>
  </dgm:ptLst>
  <dgm:cxnLst>
    <dgm:cxn modelId="{D586A520-5A76-45C5-9C0B-8B92F817344F}" type="presOf" srcId="{11FA3CF2-626B-4F6E-9050-A3C7BAC05130}" destId="{0A633063-3CA9-474D-8156-7643F355DE2D}" srcOrd="1" destOrd="0" presId="urn:microsoft.com/office/officeart/2009/3/layout/HorizontalOrganizationChart"/>
    <dgm:cxn modelId="{15A2EA2C-F972-42ED-87CA-95EB1B7EE464}" srcId="{11FA3CF2-626B-4F6E-9050-A3C7BAC05130}" destId="{1D0D51EB-EF58-4847-A77F-471953205555}" srcOrd="1" destOrd="0" parTransId="{ABFE701D-16A8-4502-9861-7A511CD69169}" sibTransId="{8084CEA2-9F66-4508-BEED-9BB2D4A16811}"/>
    <dgm:cxn modelId="{3670042D-F9AF-41FF-B5B4-20907980E72A}" type="presOf" srcId="{C6CD10C5-2B80-41C3-B11D-894746B3D1D1}" destId="{8E42C60D-88B9-45CF-A099-6FC300016371}" srcOrd="1" destOrd="0" presId="urn:microsoft.com/office/officeart/2009/3/layout/HorizontalOrganizationChart"/>
    <dgm:cxn modelId="{772E2F2F-31C1-4757-8AB5-6AA4455299E3}" type="presOf" srcId="{8606A9CF-04C9-407E-8DFF-7A90C8B6AEED}" destId="{0334DE4E-F8A9-498D-AEBB-8B4672E47C3B}" srcOrd="0" destOrd="0" presId="urn:microsoft.com/office/officeart/2009/3/layout/HorizontalOrganizationChart"/>
    <dgm:cxn modelId="{2EB5C32F-577F-4F7A-BE6A-51B3A342DE37}" srcId="{5B2EFD73-0A66-4296-B23D-FBD837DD304F}" destId="{DFA94F95-41B7-4E12-99D4-371521844541}" srcOrd="0" destOrd="0" parTransId="{AA55DD5C-0875-4F3B-8483-1D9DEDC830E8}" sibTransId="{705BC356-C96C-4EB1-A6B7-48CE2460E58C}"/>
    <dgm:cxn modelId="{E384BD3A-5D1E-41C6-B256-3832A5E4043D}" srcId="{DFA94F95-41B7-4E12-99D4-371521844541}" destId="{C6CD10C5-2B80-41C3-B11D-894746B3D1D1}" srcOrd="0" destOrd="0" parTransId="{8606A9CF-04C9-407E-8DFF-7A90C8B6AEED}" sibTransId="{8209EA4A-6E7E-49C7-B4CC-E55BB5DBE8CF}"/>
    <dgm:cxn modelId="{E2951440-8E20-434C-AED2-F30576A24CBE}" type="presOf" srcId="{11FA3CF2-626B-4F6E-9050-A3C7BAC05130}" destId="{4BFD4BB6-26DE-44AB-96A0-B1EDD9E07C76}" srcOrd="0" destOrd="0" presId="urn:microsoft.com/office/officeart/2009/3/layout/HorizontalOrganizationChart"/>
    <dgm:cxn modelId="{1AF7B25E-F99A-466D-842A-077E420BD7E0}" type="presOf" srcId="{5DD11B08-01FE-47AD-A753-93A31ED93A56}" destId="{9B2185A2-25A1-4DCD-817E-8D92FF11E5B9}" srcOrd="0" destOrd="0" presId="urn:microsoft.com/office/officeart/2009/3/layout/HorizontalOrganizationChart"/>
    <dgm:cxn modelId="{ABE0AA60-A7E2-4D57-A9E0-AEF31E6EE386}" type="presOf" srcId="{9520F8E1-FA0B-4FD0-961A-07F3D2C96876}" destId="{E55331A2-4ED8-4E51-AEC2-B17DCB06E43F}" srcOrd="0" destOrd="0" presId="urn:microsoft.com/office/officeart/2009/3/layout/HorizontalOrganizationChart"/>
    <dgm:cxn modelId="{611A5B45-C522-40E0-975D-59B94BA157B8}" type="presOf" srcId="{1D0D51EB-EF58-4847-A77F-471953205555}" destId="{1243017D-B54A-461F-843A-FF4273591958}" srcOrd="0" destOrd="0" presId="urn:microsoft.com/office/officeart/2009/3/layout/HorizontalOrganizationChart"/>
    <dgm:cxn modelId="{C2403C4B-7D64-4C5E-BD4B-C8AF4BDE0DCD}" type="presOf" srcId="{DFA94F95-41B7-4E12-99D4-371521844541}" destId="{F64FB6D6-FB5D-4AC7-B0DD-3910CCF107B3}" srcOrd="0" destOrd="0" presId="urn:microsoft.com/office/officeart/2009/3/layout/HorizontalOrganizationChart"/>
    <dgm:cxn modelId="{8F32FE4C-21F8-4E1A-8CBF-68FC1000E83F}" type="presOf" srcId="{C6CD10C5-2B80-41C3-B11D-894746B3D1D1}" destId="{0B46A0DE-1DE8-42CA-966B-8654CCA7B7A5}" srcOrd="0" destOrd="0" presId="urn:microsoft.com/office/officeart/2009/3/layout/HorizontalOrganizationChart"/>
    <dgm:cxn modelId="{08F49A7E-C3CA-457F-B64B-E1C1A2934507}" type="presOf" srcId="{AA55DD5C-0875-4F3B-8483-1D9DEDC830E8}" destId="{CAFAB88E-1BDA-4B51-BDAA-624D94520CFD}" srcOrd="0" destOrd="0" presId="urn:microsoft.com/office/officeart/2009/3/layout/HorizontalOrganizationChart"/>
    <dgm:cxn modelId="{CE4F2C90-B25C-47C0-8359-5F794BEB7B84}" srcId="{11FA3CF2-626B-4F6E-9050-A3C7BAC05130}" destId="{5DD11B08-01FE-47AD-A753-93A31ED93A56}" srcOrd="0" destOrd="0" parTransId="{9520F8E1-FA0B-4FD0-961A-07F3D2C96876}" sibTransId="{02DF16BE-690B-472C-9BEE-DD7ACC516536}"/>
    <dgm:cxn modelId="{D17FA797-D336-4543-845D-DD9C906D310C}" type="presOf" srcId="{5DD11B08-01FE-47AD-A753-93A31ED93A56}" destId="{D99DECFF-ADC6-4340-BA9A-39AC6F5002A9}" srcOrd="1" destOrd="0" presId="urn:microsoft.com/office/officeart/2009/3/layout/HorizontalOrganizationChart"/>
    <dgm:cxn modelId="{046CFF99-6470-42EB-9932-50EE02CCB24E}" srcId="{5B2EFD73-0A66-4296-B23D-FBD837DD304F}" destId="{11FA3CF2-626B-4F6E-9050-A3C7BAC05130}" srcOrd="1" destOrd="0" parTransId="{D77A5006-87BC-4113-836D-1611F6E92C3C}" sibTransId="{2048F6F7-1215-4DA7-9F81-5FEA51C6C9E8}"/>
    <dgm:cxn modelId="{239CFBA3-2E1F-400F-B5CC-FB166814B4D7}" type="presOf" srcId="{D77A5006-87BC-4113-836D-1611F6E92C3C}" destId="{7F598623-96B4-466F-8632-6914A7CCF258}" srcOrd="0" destOrd="0" presId="urn:microsoft.com/office/officeart/2009/3/layout/HorizontalOrganizationChart"/>
    <dgm:cxn modelId="{62B84BAB-C546-4E7F-B6B7-C1E73E1596E7}" type="presOf" srcId="{5B2EFD73-0A66-4296-B23D-FBD837DD304F}" destId="{21819036-1B5B-49BC-A648-8E0BD9A74F5A}" srcOrd="0" destOrd="0" presId="urn:microsoft.com/office/officeart/2009/3/layout/HorizontalOrganizationChart"/>
    <dgm:cxn modelId="{CDA8C7AB-230C-4424-92A8-941439AEA4F9}" srcId="{FFC818B0-FA88-46F5-B876-54A9D15FAB89}" destId="{5B2EFD73-0A66-4296-B23D-FBD837DD304F}" srcOrd="0" destOrd="0" parTransId="{FF40AE8E-D084-4D4F-B752-3CA6F4CE3BBD}" sibTransId="{DA1908B0-5FE4-4E64-9548-FB857A898C7F}"/>
    <dgm:cxn modelId="{F3F4F1C4-9556-4A89-8423-8894707A0AFE}" type="presOf" srcId="{5B2EFD73-0A66-4296-B23D-FBD837DD304F}" destId="{BA761013-E407-4235-B7EE-116F0DE8023F}" srcOrd="1" destOrd="0" presId="urn:microsoft.com/office/officeart/2009/3/layout/HorizontalOrganizationChart"/>
    <dgm:cxn modelId="{920256CF-4CE8-4E11-9614-2A50A427FCAF}" type="presOf" srcId="{DFA94F95-41B7-4E12-99D4-371521844541}" destId="{9F8EDAD4-9C99-47DD-BE23-E9F28C111175}" srcOrd="1" destOrd="0" presId="urn:microsoft.com/office/officeart/2009/3/layout/HorizontalOrganizationChart"/>
    <dgm:cxn modelId="{D85FF5E4-13CE-4846-986A-31EC9148E4E0}" type="presOf" srcId="{ABFE701D-16A8-4502-9861-7A511CD69169}" destId="{180DE6B2-B1D3-407C-9CE0-335EEBF7A7ED}" srcOrd="0" destOrd="0" presId="urn:microsoft.com/office/officeart/2009/3/layout/HorizontalOrganizationChart"/>
    <dgm:cxn modelId="{24AAEFEC-25C1-4781-B0EE-648C62357E97}" type="presOf" srcId="{1D0D51EB-EF58-4847-A77F-471953205555}" destId="{35FAC2EF-9538-4059-8C6F-185BA1204A97}" srcOrd="1" destOrd="0" presId="urn:microsoft.com/office/officeart/2009/3/layout/HorizontalOrganizationChart"/>
    <dgm:cxn modelId="{5D75FBF8-01CB-4AB6-81C7-CB38843F8F45}" type="presOf" srcId="{FFC818B0-FA88-46F5-B876-54A9D15FAB89}" destId="{2A3CE8DA-8346-47BA-BCDE-303982478B85}" srcOrd="0" destOrd="0" presId="urn:microsoft.com/office/officeart/2009/3/layout/HorizontalOrganizationChart"/>
    <dgm:cxn modelId="{93A9367E-3FBB-43F9-8450-8FC103A8D356}" type="presParOf" srcId="{2A3CE8DA-8346-47BA-BCDE-303982478B85}" destId="{A283FA53-5F30-4A22-B19A-168031FDE86C}" srcOrd="0" destOrd="0" presId="urn:microsoft.com/office/officeart/2009/3/layout/HorizontalOrganizationChart"/>
    <dgm:cxn modelId="{C048A44C-B2AB-4461-9FC0-36D0921B5F46}" type="presParOf" srcId="{A283FA53-5F30-4A22-B19A-168031FDE86C}" destId="{36233CA4-60F2-49D3-979F-AFED3523A3DF}" srcOrd="0" destOrd="0" presId="urn:microsoft.com/office/officeart/2009/3/layout/HorizontalOrganizationChart"/>
    <dgm:cxn modelId="{55283B9D-2B5A-4270-8181-6EAD24547666}" type="presParOf" srcId="{36233CA4-60F2-49D3-979F-AFED3523A3DF}" destId="{21819036-1B5B-49BC-A648-8E0BD9A74F5A}" srcOrd="0" destOrd="0" presId="urn:microsoft.com/office/officeart/2009/3/layout/HorizontalOrganizationChart"/>
    <dgm:cxn modelId="{C92DC710-8AD0-444E-AFF5-3A913BD0B855}" type="presParOf" srcId="{36233CA4-60F2-49D3-979F-AFED3523A3DF}" destId="{BA761013-E407-4235-B7EE-116F0DE8023F}" srcOrd="1" destOrd="0" presId="urn:microsoft.com/office/officeart/2009/3/layout/HorizontalOrganizationChart"/>
    <dgm:cxn modelId="{E320B607-8399-4DBD-9C78-DBBFE6C6E121}" type="presParOf" srcId="{A283FA53-5F30-4A22-B19A-168031FDE86C}" destId="{42D3F46E-0CF0-4757-B77D-782DD9DE3B59}" srcOrd="1" destOrd="0" presId="urn:microsoft.com/office/officeart/2009/3/layout/HorizontalOrganizationChart"/>
    <dgm:cxn modelId="{57E597E2-1270-4280-9E07-15784435DC0C}" type="presParOf" srcId="{42D3F46E-0CF0-4757-B77D-782DD9DE3B59}" destId="{CAFAB88E-1BDA-4B51-BDAA-624D94520CFD}" srcOrd="0" destOrd="0" presId="urn:microsoft.com/office/officeart/2009/3/layout/HorizontalOrganizationChart"/>
    <dgm:cxn modelId="{18536153-121B-4B84-AF37-55B0084D874B}" type="presParOf" srcId="{42D3F46E-0CF0-4757-B77D-782DD9DE3B59}" destId="{C3D94A14-0494-4AA8-A4A9-E762858C3D75}" srcOrd="1" destOrd="0" presId="urn:microsoft.com/office/officeart/2009/3/layout/HorizontalOrganizationChart"/>
    <dgm:cxn modelId="{DCDC1BCB-6E91-4286-876C-9451A0786D54}" type="presParOf" srcId="{C3D94A14-0494-4AA8-A4A9-E762858C3D75}" destId="{D72C0DC8-52D5-40F6-BA21-1597368B95B0}" srcOrd="0" destOrd="0" presId="urn:microsoft.com/office/officeart/2009/3/layout/HorizontalOrganizationChart"/>
    <dgm:cxn modelId="{D5A12864-026B-450E-8D55-76AE09E99F65}" type="presParOf" srcId="{D72C0DC8-52D5-40F6-BA21-1597368B95B0}" destId="{F64FB6D6-FB5D-4AC7-B0DD-3910CCF107B3}" srcOrd="0" destOrd="0" presId="urn:microsoft.com/office/officeart/2009/3/layout/HorizontalOrganizationChart"/>
    <dgm:cxn modelId="{9BE465D5-B689-4F9F-8326-847519835728}" type="presParOf" srcId="{D72C0DC8-52D5-40F6-BA21-1597368B95B0}" destId="{9F8EDAD4-9C99-47DD-BE23-E9F28C111175}" srcOrd="1" destOrd="0" presId="urn:microsoft.com/office/officeart/2009/3/layout/HorizontalOrganizationChart"/>
    <dgm:cxn modelId="{2DDA44B5-437D-4BD9-95BA-5638A825913B}" type="presParOf" srcId="{C3D94A14-0494-4AA8-A4A9-E762858C3D75}" destId="{DA2EC69F-033C-4852-94C6-6E685029B00B}" srcOrd="1" destOrd="0" presId="urn:microsoft.com/office/officeart/2009/3/layout/HorizontalOrganizationChart"/>
    <dgm:cxn modelId="{22921A28-DF33-4F36-A64E-D012B431352E}" type="presParOf" srcId="{DA2EC69F-033C-4852-94C6-6E685029B00B}" destId="{0334DE4E-F8A9-498D-AEBB-8B4672E47C3B}" srcOrd="0" destOrd="0" presId="urn:microsoft.com/office/officeart/2009/3/layout/HorizontalOrganizationChart"/>
    <dgm:cxn modelId="{60C50915-454E-44BA-9E05-522D87B13C80}" type="presParOf" srcId="{DA2EC69F-033C-4852-94C6-6E685029B00B}" destId="{E0FB94D9-75D9-4087-827E-8821B81079D3}" srcOrd="1" destOrd="0" presId="urn:microsoft.com/office/officeart/2009/3/layout/HorizontalOrganizationChart"/>
    <dgm:cxn modelId="{D58182C0-8898-4737-8F28-EAA5A6BF4643}" type="presParOf" srcId="{E0FB94D9-75D9-4087-827E-8821B81079D3}" destId="{BF31ABC1-06BD-41F3-8C1B-4176C43E6411}" srcOrd="0" destOrd="0" presId="urn:microsoft.com/office/officeart/2009/3/layout/HorizontalOrganizationChart"/>
    <dgm:cxn modelId="{180A3C91-A24D-42EE-9F7D-FFE7D708C2A2}" type="presParOf" srcId="{BF31ABC1-06BD-41F3-8C1B-4176C43E6411}" destId="{0B46A0DE-1DE8-42CA-966B-8654CCA7B7A5}" srcOrd="0" destOrd="0" presId="urn:microsoft.com/office/officeart/2009/3/layout/HorizontalOrganizationChart"/>
    <dgm:cxn modelId="{EC38FBF1-5208-4180-800E-C823EB954FF9}" type="presParOf" srcId="{BF31ABC1-06BD-41F3-8C1B-4176C43E6411}" destId="{8E42C60D-88B9-45CF-A099-6FC300016371}" srcOrd="1" destOrd="0" presId="urn:microsoft.com/office/officeart/2009/3/layout/HorizontalOrganizationChart"/>
    <dgm:cxn modelId="{7B0B9F88-0EBB-4AE7-8032-713577553047}" type="presParOf" srcId="{E0FB94D9-75D9-4087-827E-8821B81079D3}" destId="{15732D87-F8AB-4633-9AB0-EA1C4649AF29}" srcOrd="1" destOrd="0" presId="urn:microsoft.com/office/officeart/2009/3/layout/HorizontalOrganizationChart"/>
    <dgm:cxn modelId="{B8A505EF-B655-471E-83FD-293CF76B3847}" type="presParOf" srcId="{E0FB94D9-75D9-4087-827E-8821B81079D3}" destId="{0757A235-12D5-498B-9317-15D7CD10D6E3}" srcOrd="2" destOrd="0" presId="urn:microsoft.com/office/officeart/2009/3/layout/HorizontalOrganizationChart"/>
    <dgm:cxn modelId="{CD8FFC97-0618-4A3A-A03B-5CDC6ED3535D}" type="presParOf" srcId="{C3D94A14-0494-4AA8-A4A9-E762858C3D75}" destId="{621E936C-587C-4B16-9F59-03886C7A61AE}" srcOrd="2" destOrd="0" presId="urn:microsoft.com/office/officeart/2009/3/layout/HorizontalOrganizationChart"/>
    <dgm:cxn modelId="{389CDAEB-0BAC-461B-9AC7-91707B6A86DF}" type="presParOf" srcId="{42D3F46E-0CF0-4757-B77D-782DD9DE3B59}" destId="{7F598623-96B4-466F-8632-6914A7CCF258}" srcOrd="2" destOrd="0" presId="urn:microsoft.com/office/officeart/2009/3/layout/HorizontalOrganizationChart"/>
    <dgm:cxn modelId="{F4463E31-07DD-42D3-93D1-76100C279C9E}" type="presParOf" srcId="{42D3F46E-0CF0-4757-B77D-782DD9DE3B59}" destId="{8786456D-E4D7-4AC8-96F6-84843CEE0EB2}" srcOrd="3" destOrd="0" presId="urn:microsoft.com/office/officeart/2009/3/layout/HorizontalOrganizationChart"/>
    <dgm:cxn modelId="{5E4F1C0A-8C7B-4E85-A171-9DFB7726AE83}" type="presParOf" srcId="{8786456D-E4D7-4AC8-96F6-84843CEE0EB2}" destId="{CE3DF040-5E38-41FB-9AE1-915E87B79181}" srcOrd="0" destOrd="0" presId="urn:microsoft.com/office/officeart/2009/3/layout/HorizontalOrganizationChart"/>
    <dgm:cxn modelId="{CB405574-C0B8-42D2-A718-796975CAE391}" type="presParOf" srcId="{CE3DF040-5E38-41FB-9AE1-915E87B79181}" destId="{4BFD4BB6-26DE-44AB-96A0-B1EDD9E07C76}" srcOrd="0" destOrd="0" presId="urn:microsoft.com/office/officeart/2009/3/layout/HorizontalOrganizationChart"/>
    <dgm:cxn modelId="{534B78DE-4815-4A4C-BD62-5622A6A30F26}" type="presParOf" srcId="{CE3DF040-5E38-41FB-9AE1-915E87B79181}" destId="{0A633063-3CA9-474D-8156-7643F355DE2D}" srcOrd="1" destOrd="0" presId="urn:microsoft.com/office/officeart/2009/3/layout/HorizontalOrganizationChart"/>
    <dgm:cxn modelId="{2FA64A61-D395-40AF-B68D-F6D3BF8FD0CE}" type="presParOf" srcId="{8786456D-E4D7-4AC8-96F6-84843CEE0EB2}" destId="{15386065-E278-4447-8107-384C17A7F0CF}" srcOrd="1" destOrd="0" presId="urn:microsoft.com/office/officeart/2009/3/layout/HorizontalOrganizationChart"/>
    <dgm:cxn modelId="{68C1EF9F-ADCC-4303-A1E4-ACD4B540964C}" type="presParOf" srcId="{15386065-E278-4447-8107-384C17A7F0CF}" destId="{E55331A2-4ED8-4E51-AEC2-B17DCB06E43F}" srcOrd="0" destOrd="0" presId="urn:microsoft.com/office/officeart/2009/3/layout/HorizontalOrganizationChart"/>
    <dgm:cxn modelId="{8CB75A26-DD0C-45F3-B518-276BCC91A3CE}" type="presParOf" srcId="{15386065-E278-4447-8107-384C17A7F0CF}" destId="{731E2EED-FC06-431E-AE8D-8F0E9BFA13AE}" srcOrd="1" destOrd="0" presId="urn:microsoft.com/office/officeart/2009/3/layout/HorizontalOrganizationChart"/>
    <dgm:cxn modelId="{A1D00A0C-A961-4EC7-9786-91CB010B4C3A}" type="presParOf" srcId="{731E2EED-FC06-431E-AE8D-8F0E9BFA13AE}" destId="{822DBA7A-3382-40F6-AA29-DD0050853ACF}" srcOrd="0" destOrd="0" presId="urn:microsoft.com/office/officeart/2009/3/layout/HorizontalOrganizationChart"/>
    <dgm:cxn modelId="{7F1E6DDC-B519-4DAC-B76B-CFA38B458874}" type="presParOf" srcId="{822DBA7A-3382-40F6-AA29-DD0050853ACF}" destId="{9B2185A2-25A1-4DCD-817E-8D92FF11E5B9}" srcOrd="0" destOrd="0" presId="urn:microsoft.com/office/officeart/2009/3/layout/HorizontalOrganizationChart"/>
    <dgm:cxn modelId="{DA92D3E0-5A50-4D0E-B622-C6DE9DF54FF8}" type="presParOf" srcId="{822DBA7A-3382-40F6-AA29-DD0050853ACF}" destId="{D99DECFF-ADC6-4340-BA9A-39AC6F5002A9}" srcOrd="1" destOrd="0" presId="urn:microsoft.com/office/officeart/2009/3/layout/HorizontalOrganizationChart"/>
    <dgm:cxn modelId="{914B5AE1-E8BB-4C27-B777-337BB8F32CA9}" type="presParOf" srcId="{731E2EED-FC06-431E-AE8D-8F0E9BFA13AE}" destId="{B76BF187-3B5C-4152-9DFC-3F7040555F12}" srcOrd="1" destOrd="0" presId="urn:microsoft.com/office/officeart/2009/3/layout/HorizontalOrganizationChart"/>
    <dgm:cxn modelId="{0175AC94-C395-4B26-ACB5-13752901C218}" type="presParOf" srcId="{731E2EED-FC06-431E-AE8D-8F0E9BFA13AE}" destId="{7EBFC1DC-1900-4DAA-A314-E859FDC440B7}" srcOrd="2" destOrd="0" presId="urn:microsoft.com/office/officeart/2009/3/layout/HorizontalOrganizationChart"/>
    <dgm:cxn modelId="{DDFFE503-D7CE-41B9-AAE8-E856676347E6}" type="presParOf" srcId="{15386065-E278-4447-8107-384C17A7F0CF}" destId="{180DE6B2-B1D3-407C-9CE0-335EEBF7A7ED}" srcOrd="2" destOrd="0" presId="urn:microsoft.com/office/officeart/2009/3/layout/HorizontalOrganizationChart"/>
    <dgm:cxn modelId="{D98E3618-DB89-43E1-82C6-FEF91422CFCC}" type="presParOf" srcId="{15386065-E278-4447-8107-384C17A7F0CF}" destId="{2739B664-5866-4C52-AC10-749258769D5C}" srcOrd="3" destOrd="0" presId="urn:microsoft.com/office/officeart/2009/3/layout/HorizontalOrganizationChart"/>
    <dgm:cxn modelId="{DCB65E96-45CF-460A-A72F-E386CBA06E61}" type="presParOf" srcId="{2739B664-5866-4C52-AC10-749258769D5C}" destId="{F00A408E-3E20-4A8B-935D-E9A74A108002}" srcOrd="0" destOrd="0" presId="urn:microsoft.com/office/officeart/2009/3/layout/HorizontalOrganizationChart"/>
    <dgm:cxn modelId="{F9243B30-15FD-4703-9B5B-9F8B92775969}" type="presParOf" srcId="{F00A408E-3E20-4A8B-935D-E9A74A108002}" destId="{1243017D-B54A-461F-843A-FF4273591958}" srcOrd="0" destOrd="0" presId="urn:microsoft.com/office/officeart/2009/3/layout/HorizontalOrganizationChart"/>
    <dgm:cxn modelId="{8DC24C0E-13C5-4F41-B07F-6A1A53AF2ADE}" type="presParOf" srcId="{F00A408E-3E20-4A8B-935D-E9A74A108002}" destId="{35FAC2EF-9538-4059-8C6F-185BA1204A97}" srcOrd="1" destOrd="0" presId="urn:microsoft.com/office/officeart/2009/3/layout/HorizontalOrganizationChart"/>
    <dgm:cxn modelId="{F32A4159-FD9B-4061-9E60-3D5E1CB17A24}" type="presParOf" srcId="{2739B664-5866-4C52-AC10-749258769D5C}" destId="{9492BA90-F71B-4740-93A0-C0FF27E967C1}" srcOrd="1" destOrd="0" presId="urn:microsoft.com/office/officeart/2009/3/layout/HorizontalOrganizationChart"/>
    <dgm:cxn modelId="{FD7FB612-CFEA-40E0-8E5F-E4F054545EBC}" type="presParOf" srcId="{2739B664-5866-4C52-AC10-749258769D5C}" destId="{F2712518-7D14-4776-8186-CF46B29C7425}" srcOrd="2" destOrd="0" presId="urn:microsoft.com/office/officeart/2009/3/layout/HorizontalOrganizationChart"/>
    <dgm:cxn modelId="{A5D40815-BF4E-46BF-AD58-28AE6AA23954}" type="presParOf" srcId="{8786456D-E4D7-4AC8-96F6-84843CEE0EB2}" destId="{9B8820BB-ED44-4738-85B0-9FF5AF51FA10}" srcOrd="2" destOrd="0" presId="urn:microsoft.com/office/officeart/2009/3/layout/HorizontalOrganizationChart"/>
    <dgm:cxn modelId="{3FACE246-6999-4745-BAAC-5820CFECEC6C}" type="presParOf" srcId="{A283FA53-5F30-4A22-B19A-168031FDE86C}" destId="{AAA3BD3E-4D9D-4D01-A39C-0657011A744E}" srcOrd="2" destOrd="0" presId="urn:microsoft.com/office/officeart/2009/3/layout/HorizontalOrganizationChar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42FB6F7-2E2C-404D-B8F2-1B129CC1208D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4E5BC38-547D-4675-BC60-B10A901AFBDC}">
      <dgm:prSet phldrT="[Testo]" custT="1"/>
      <dgm:spPr>
        <a:solidFill>
          <a:srgbClr val="336699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200" dirty="0"/>
            <a:t>La copertura dei fabbisogni finanziari proviene in misura </a:t>
          </a:r>
          <a:r>
            <a:rPr lang="it-IT" sz="1200" u="sng" dirty="0"/>
            <a:t>SIGNIFICATIVA</a:t>
          </a:r>
          <a:r>
            <a:rPr lang="it-IT" sz="1200" dirty="0"/>
            <a:t> dal privato.</a:t>
          </a:r>
        </a:p>
        <a:p>
          <a:pPr marL="0" marR="0" lvl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it-IT" sz="1200" dirty="0"/>
            <a:t>Se l’operazione economica non può da sola conseguire l’equilibrio economico finanziario è ammesso un intervento pubblico di sostegno </a:t>
          </a:r>
        </a:p>
      </dgm:t>
    </dgm:pt>
    <dgm:pt modelId="{55BA7367-7FD5-49B5-AE48-24B85637D1AC}" type="parTrans" cxnId="{24EE071B-7503-4360-BED5-1551BE652226}">
      <dgm:prSet/>
      <dgm:spPr/>
      <dgm:t>
        <a:bodyPr/>
        <a:lstStyle/>
        <a:p>
          <a:endParaRPr lang="it-IT"/>
        </a:p>
      </dgm:t>
    </dgm:pt>
    <dgm:pt modelId="{A31738D4-F0CF-4E95-96E1-4CDFB2084638}" type="sibTrans" cxnId="{24EE071B-7503-4360-BED5-1551BE652226}">
      <dgm:prSet/>
      <dgm:spPr/>
      <dgm:t>
        <a:bodyPr/>
        <a:lstStyle/>
        <a:p>
          <a:endParaRPr lang="it-IT"/>
        </a:p>
      </dgm:t>
    </dgm:pt>
    <dgm:pt modelId="{F054D209-5A20-4C2B-832F-2C0B686D6038}">
      <dgm:prSet phldrT="[Testo]" custT="1"/>
      <dgm:spPr>
        <a:solidFill>
          <a:srgbClr val="336699"/>
        </a:solidFill>
      </dgm:spPr>
      <dgm:t>
        <a:bodyPr/>
        <a:lstStyle/>
        <a:p>
          <a:r>
            <a:rPr lang="it-IT" sz="1400" dirty="0"/>
            <a:t>ART. 177 D.LGS. 36/2023</a:t>
          </a:r>
        </a:p>
        <a:p>
          <a:r>
            <a:rPr lang="it-IT" sz="1100" dirty="0"/>
            <a:t>L’intervento pubblico può consistere in un contributo finanziario, nella prestazione dei garanzie o nella cessione in proprietà di beni immobili o di altri diritti</a:t>
          </a:r>
        </a:p>
        <a:p>
          <a:endParaRPr lang="it-IT" sz="1400" dirty="0"/>
        </a:p>
      </dgm:t>
    </dgm:pt>
    <dgm:pt modelId="{C4A6EE74-9654-48CA-9E68-16EEAF52D0BB}" type="parTrans" cxnId="{915EA03D-3EA9-4CFF-972D-5EC7A39CD34E}">
      <dgm:prSet/>
      <dgm:spPr/>
      <dgm:t>
        <a:bodyPr/>
        <a:lstStyle/>
        <a:p>
          <a:endParaRPr lang="it-IT"/>
        </a:p>
      </dgm:t>
    </dgm:pt>
    <dgm:pt modelId="{AEBF39CC-ED08-46C3-BB7D-6CBD215E9CB3}" type="sibTrans" cxnId="{915EA03D-3EA9-4CFF-972D-5EC7A39CD34E}">
      <dgm:prSet/>
      <dgm:spPr/>
      <dgm:t>
        <a:bodyPr/>
        <a:lstStyle/>
        <a:p>
          <a:endParaRPr lang="it-IT"/>
        </a:p>
      </dgm:t>
    </dgm:pt>
    <dgm:pt modelId="{B15EBDA7-4F7F-42A4-AD4A-51ABF5D10ABB}">
      <dgm:prSet phldrT="[Testo]" custT="1"/>
      <dgm:spPr>
        <a:solidFill>
          <a:srgbClr val="336699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300" dirty="0"/>
            <a:t>EUROSTAT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100" dirty="0"/>
            <a:t>Contabilizzazione </a:t>
          </a:r>
          <a:r>
            <a:rPr lang="it-IT" sz="1100" i="1" dirty="0"/>
            <a:t>on balance </a:t>
          </a:r>
          <a:r>
            <a:rPr lang="it-IT" sz="1100" dirty="0"/>
            <a:t>se il contributo pubblico è superiore al 50%</a:t>
          </a:r>
        </a:p>
        <a:p>
          <a:pPr marL="0" lvl="0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300" dirty="0"/>
        </a:p>
      </dgm:t>
    </dgm:pt>
    <dgm:pt modelId="{8893B906-C615-4065-B047-E0FCF8FA0CC3}" type="parTrans" cxnId="{E80215A3-D9FB-4A8A-9025-57D4E386B516}">
      <dgm:prSet/>
      <dgm:spPr/>
      <dgm:t>
        <a:bodyPr/>
        <a:lstStyle/>
        <a:p>
          <a:endParaRPr lang="it-IT"/>
        </a:p>
      </dgm:t>
    </dgm:pt>
    <dgm:pt modelId="{68E75B0D-55D5-49A3-BBB0-948CEB192189}" type="sibTrans" cxnId="{E80215A3-D9FB-4A8A-9025-57D4E386B516}">
      <dgm:prSet/>
      <dgm:spPr/>
      <dgm:t>
        <a:bodyPr/>
        <a:lstStyle/>
        <a:p>
          <a:endParaRPr lang="it-IT"/>
        </a:p>
      </dgm:t>
    </dgm:pt>
    <dgm:pt modelId="{4CA16378-4452-48B1-859B-9CBF98A100CE}">
      <dgm:prSet phldrT="[Testo]" custT="1"/>
      <dgm:spPr>
        <a:solidFill>
          <a:srgbClr val="336699"/>
        </a:solidFill>
      </dgm:spPr>
      <dgm:t>
        <a:bodyPr/>
        <a:lstStyle/>
        <a:p>
          <a:r>
            <a:rPr lang="it-IT" sz="1200" dirty="0"/>
            <a:t>Delibera ANAC 432 del 22.09.2022</a:t>
          </a:r>
        </a:p>
        <a:p>
          <a:r>
            <a:rPr lang="it-IT" sz="1000" dirty="0"/>
            <a:t>Non si valutano ai fini del tetto del contributo pubblico i finanziamenti di provenienza </a:t>
          </a:r>
          <a:r>
            <a:rPr lang="it-IT" sz="1000" dirty="0" err="1"/>
            <a:t>eurounitaria</a:t>
          </a:r>
          <a:r>
            <a:rPr lang="it-IT" sz="1000" dirty="0"/>
            <a:t> a fondo perduto (</a:t>
          </a:r>
          <a:r>
            <a:rPr lang="it-IT" sz="1000" i="1" dirty="0" err="1"/>
            <a:t>grants</a:t>
          </a:r>
          <a:r>
            <a:rPr lang="it-IT" sz="1000" dirty="0"/>
            <a:t>)</a:t>
          </a:r>
        </a:p>
      </dgm:t>
    </dgm:pt>
    <dgm:pt modelId="{87757955-07B2-4890-BDA2-9FE218CE41A5}" type="parTrans" cxnId="{BFF2A458-5B3C-4F2C-90FD-95FA3A49C0C5}">
      <dgm:prSet/>
      <dgm:spPr/>
      <dgm:t>
        <a:bodyPr/>
        <a:lstStyle/>
        <a:p>
          <a:endParaRPr lang="it-IT"/>
        </a:p>
      </dgm:t>
    </dgm:pt>
    <dgm:pt modelId="{12BF0072-723A-4CCF-B979-48E6BD723305}" type="sibTrans" cxnId="{BFF2A458-5B3C-4F2C-90FD-95FA3A49C0C5}">
      <dgm:prSet/>
      <dgm:spPr/>
      <dgm:t>
        <a:bodyPr/>
        <a:lstStyle/>
        <a:p>
          <a:endParaRPr lang="it-IT"/>
        </a:p>
      </dgm:t>
    </dgm:pt>
    <dgm:pt modelId="{88EB7E70-677E-48E4-9031-BFF58E02D5BB}" type="pres">
      <dgm:prSet presAssocID="{542FB6F7-2E2C-404D-B8F2-1B129CC1208D}" presName="Name0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</dgm:pt>
    <dgm:pt modelId="{40E8D2E8-670B-4137-AD2E-B525AD6788DD}" type="pres">
      <dgm:prSet presAssocID="{44E5BC38-547D-4675-BC60-B10A901AFBDC}" presName="vertOne" presStyleCnt="0"/>
      <dgm:spPr/>
    </dgm:pt>
    <dgm:pt modelId="{84E5D0D2-A3A2-4EC9-9BC8-75A1238E35F3}" type="pres">
      <dgm:prSet presAssocID="{44E5BC38-547D-4675-BC60-B10A901AFBDC}" presName="txOne" presStyleLbl="node0" presStyleIdx="0" presStyleCnt="1" custLinFactNeighborX="6149" custLinFactNeighborY="-11847">
        <dgm:presLayoutVars>
          <dgm:chPref val="3"/>
        </dgm:presLayoutVars>
      </dgm:prSet>
      <dgm:spPr/>
    </dgm:pt>
    <dgm:pt modelId="{F2ECAEFC-7BB6-491B-87C9-2E97F2E9E489}" type="pres">
      <dgm:prSet presAssocID="{44E5BC38-547D-4675-BC60-B10A901AFBDC}" presName="parTransOne" presStyleCnt="0"/>
      <dgm:spPr/>
    </dgm:pt>
    <dgm:pt modelId="{DBEE8A74-7A1A-461E-9A74-569EB74AC2F5}" type="pres">
      <dgm:prSet presAssocID="{44E5BC38-547D-4675-BC60-B10A901AFBDC}" presName="horzOne" presStyleCnt="0"/>
      <dgm:spPr/>
    </dgm:pt>
    <dgm:pt modelId="{B5456F91-CBFF-4110-80DC-ACB5B848774C}" type="pres">
      <dgm:prSet presAssocID="{F054D209-5A20-4C2B-832F-2C0B686D6038}" presName="vertTwo" presStyleCnt="0"/>
      <dgm:spPr/>
    </dgm:pt>
    <dgm:pt modelId="{6405D5FB-EC26-4205-83BD-749EB8469ADF}" type="pres">
      <dgm:prSet presAssocID="{F054D209-5A20-4C2B-832F-2C0B686D6038}" presName="txTwo" presStyleLbl="node2" presStyleIdx="0" presStyleCnt="2">
        <dgm:presLayoutVars>
          <dgm:chPref val="3"/>
        </dgm:presLayoutVars>
      </dgm:prSet>
      <dgm:spPr/>
    </dgm:pt>
    <dgm:pt modelId="{761EB189-EFDB-4024-8142-A802D907FBC6}" type="pres">
      <dgm:prSet presAssocID="{F054D209-5A20-4C2B-832F-2C0B686D6038}" presName="horzTwo" presStyleCnt="0"/>
      <dgm:spPr/>
    </dgm:pt>
    <dgm:pt modelId="{EA67BFE3-211B-4B3A-8F25-82B5FFAE0FDC}" type="pres">
      <dgm:prSet presAssocID="{AEBF39CC-ED08-46C3-BB7D-6CBD215E9CB3}" presName="sibSpaceTwo" presStyleCnt="0"/>
      <dgm:spPr/>
    </dgm:pt>
    <dgm:pt modelId="{B3E146BB-4A0C-4F56-824E-83BD8032A013}" type="pres">
      <dgm:prSet presAssocID="{B15EBDA7-4F7F-42A4-AD4A-51ABF5D10ABB}" presName="vertTwo" presStyleCnt="0"/>
      <dgm:spPr/>
    </dgm:pt>
    <dgm:pt modelId="{8FEFD330-A1D1-4444-8FA1-79AA91AEBB55}" type="pres">
      <dgm:prSet presAssocID="{B15EBDA7-4F7F-42A4-AD4A-51ABF5D10ABB}" presName="txTwo" presStyleLbl="node2" presStyleIdx="1" presStyleCnt="2">
        <dgm:presLayoutVars>
          <dgm:chPref val="3"/>
        </dgm:presLayoutVars>
      </dgm:prSet>
      <dgm:spPr/>
    </dgm:pt>
    <dgm:pt modelId="{5D6470C7-3D8C-48DD-A20C-0CFD2351DF40}" type="pres">
      <dgm:prSet presAssocID="{B15EBDA7-4F7F-42A4-AD4A-51ABF5D10ABB}" presName="parTransTwo" presStyleCnt="0"/>
      <dgm:spPr/>
    </dgm:pt>
    <dgm:pt modelId="{EEC9AAF8-6B23-419F-8D2E-9CF99890206B}" type="pres">
      <dgm:prSet presAssocID="{B15EBDA7-4F7F-42A4-AD4A-51ABF5D10ABB}" presName="horzTwo" presStyleCnt="0"/>
      <dgm:spPr/>
    </dgm:pt>
    <dgm:pt modelId="{BBE60656-390B-4DFB-823F-CC74953B66B7}" type="pres">
      <dgm:prSet presAssocID="{4CA16378-4452-48B1-859B-9CBF98A100CE}" presName="vertThree" presStyleCnt="0"/>
      <dgm:spPr/>
    </dgm:pt>
    <dgm:pt modelId="{EDB464AF-3756-4631-987F-87AC42CDFCCE}" type="pres">
      <dgm:prSet presAssocID="{4CA16378-4452-48B1-859B-9CBF98A100CE}" presName="txThree" presStyleLbl="node3" presStyleIdx="0" presStyleCnt="1">
        <dgm:presLayoutVars>
          <dgm:chPref val="3"/>
        </dgm:presLayoutVars>
      </dgm:prSet>
      <dgm:spPr/>
    </dgm:pt>
    <dgm:pt modelId="{C43E50A9-A57D-4A32-BFC9-9FCBBDDA20C3}" type="pres">
      <dgm:prSet presAssocID="{4CA16378-4452-48B1-859B-9CBF98A100CE}" presName="horzThree" presStyleCnt="0"/>
      <dgm:spPr/>
    </dgm:pt>
  </dgm:ptLst>
  <dgm:cxnLst>
    <dgm:cxn modelId="{13B1F202-D79C-406F-9EFC-F3E85F8551EC}" type="presOf" srcId="{F054D209-5A20-4C2B-832F-2C0B686D6038}" destId="{6405D5FB-EC26-4205-83BD-749EB8469ADF}" srcOrd="0" destOrd="0" presId="urn:microsoft.com/office/officeart/2005/8/layout/hierarchy4"/>
    <dgm:cxn modelId="{A9E58A12-AC9C-458C-8990-A4DB37FE4695}" type="presOf" srcId="{542FB6F7-2E2C-404D-B8F2-1B129CC1208D}" destId="{88EB7E70-677E-48E4-9031-BFF58E02D5BB}" srcOrd="0" destOrd="0" presId="urn:microsoft.com/office/officeart/2005/8/layout/hierarchy4"/>
    <dgm:cxn modelId="{24EE071B-7503-4360-BED5-1551BE652226}" srcId="{542FB6F7-2E2C-404D-B8F2-1B129CC1208D}" destId="{44E5BC38-547D-4675-BC60-B10A901AFBDC}" srcOrd="0" destOrd="0" parTransId="{55BA7367-7FD5-49B5-AE48-24B85637D1AC}" sibTransId="{A31738D4-F0CF-4E95-96E1-4CDFB2084638}"/>
    <dgm:cxn modelId="{915EA03D-3EA9-4CFF-972D-5EC7A39CD34E}" srcId="{44E5BC38-547D-4675-BC60-B10A901AFBDC}" destId="{F054D209-5A20-4C2B-832F-2C0B686D6038}" srcOrd="0" destOrd="0" parTransId="{C4A6EE74-9654-48CA-9E68-16EEAF52D0BB}" sibTransId="{AEBF39CC-ED08-46C3-BB7D-6CBD215E9CB3}"/>
    <dgm:cxn modelId="{D1252B68-CCDC-4BDC-9EDC-2A0E0AA200AE}" type="presOf" srcId="{B15EBDA7-4F7F-42A4-AD4A-51ABF5D10ABB}" destId="{8FEFD330-A1D1-4444-8FA1-79AA91AEBB55}" srcOrd="0" destOrd="0" presId="urn:microsoft.com/office/officeart/2005/8/layout/hierarchy4"/>
    <dgm:cxn modelId="{51916151-1437-42A1-88A3-3D02EF902060}" type="presOf" srcId="{44E5BC38-547D-4675-BC60-B10A901AFBDC}" destId="{84E5D0D2-A3A2-4EC9-9BC8-75A1238E35F3}" srcOrd="0" destOrd="0" presId="urn:microsoft.com/office/officeart/2005/8/layout/hierarchy4"/>
    <dgm:cxn modelId="{BFF2A458-5B3C-4F2C-90FD-95FA3A49C0C5}" srcId="{B15EBDA7-4F7F-42A4-AD4A-51ABF5D10ABB}" destId="{4CA16378-4452-48B1-859B-9CBF98A100CE}" srcOrd="0" destOrd="0" parTransId="{87757955-07B2-4890-BDA2-9FE218CE41A5}" sibTransId="{12BF0072-723A-4CCF-B979-48E6BD723305}"/>
    <dgm:cxn modelId="{E80215A3-D9FB-4A8A-9025-57D4E386B516}" srcId="{44E5BC38-547D-4675-BC60-B10A901AFBDC}" destId="{B15EBDA7-4F7F-42A4-AD4A-51ABF5D10ABB}" srcOrd="1" destOrd="0" parTransId="{8893B906-C615-4065-B047-E0FCF8FA0CC3}" sibTransId="{68E75B0D-55D5-49A3-BBB0-948CEB192189}"/>
    <dgm:cxn modelId="{670D6ED6-805E-4748-8B02-4538E54DD836}" type="presOf" srcId="{4CA16378-4452-48B1-859B-9CBF98A100CE}" destId="{EDB464AF-3756-4631-987F-87AC42CDFCCE}" srcOrd="0" destOrd="0" presId="urn:microsoft.com/office/officeart/2005/8/layout/hierarchy4"/>
    <dgm:cxn modelId="{C454BA65-4904-4E83-A472-F02DE1C8DC3B}" type="presParOf" srcId="{88EB7E70-677E-48E4-9031-BFF58E02D5BB}" destId="{40E8D2E8-670B-4137-AD2E-B525AD6788DD}" srcOrd="0" destOrd="0" presId="urn:microsoft.com/office/officeart/2005/8/layout/hierarchy4"/>
    <dgm:cxn modelId="{49DD3C53-6BF2-46DE-8AD1-E612C1AA22E4}" type="presParOf" srcId="{40E8D2E8-670B-4137-AD2E-B525AD6788DD}" destId="{84E5D0D2-A3A2-4EC9-9BC8-75A1238E35F3}" srcOrd="0" destOrd="0" presId="urn:microsoft.com/office/officeart/2005/8/layout/hierarchy4"/>
    <dgm:cxn modelId="{5BFAB6E8-51D6-46E6-A0F6-254EE1F72898}" type="presParOf" srcId="{40E8D2E8-670B-4137-AD2E-B525AD6788DD}" destId="{F2ECAEFC-7BB6-491B-87C9-2E97F2E9E489}" srcOrd="1" destOrd="0" presId="urn:microsoft.com/office/officeart/2005/8/layout/hierarchy4"/>
    <dgm:cxn modelId="{0FBCC5D2-B191-4693-88F3-1A7AE52EB3E7}" type="presParOf" srcId="{40E8D2E8-670B-4137-AD2E-B525AD6788DD}" destId="{DBEE8A74-7A1A-461E-9A74-569EB74AC2F5}" srcOrd="2" destOrd="0" presId="urn:microsoft.com/office/officeart/2005/8/layout/hierarchy4"/>
    <dgm:cxn modelId="{6EE52EE9-D465-4BE3-B4D3-0A460A2F8D65}" type="presParOf" srcId="{DBEE8A74-7A1A-461E-9A74-569EB74AC2F5}" destId="{B5456F91-CBFF-4110-80DC-ACB5B848774C}" srcOrd="0" destOrd="0" presId="urn:microsoft.com/office/officeart/2005/8/layout/hierarchy4"/>
    <dgm:cxn modelId="{8CD20A06-F314-418A-B302-2E95A24A6F94}" type="presParOf" srcId="{B5456F91-CBFF-4110-80DC-ACB5B848774C}" destId="{6405D5FB-EC26-4205-83BD-749EB8469ADF}" srcOrd="0" destOrd="0" presId="urn:microsoft.com/office/officeart/2005/8/layout/hierarchy4"/>
    <dgm:cxn modelId="{5B73C54F-2E8E-470C-B34C-919BF0EBF202}" type="presParOf" srcId="{B5456F91-CBFF-4110-80DC-ACB5B848774C}" destId="{761EB189-EFDB-4024-8142-A802D907FBC6}" srcOrd="1" destOrd="0" presId="urn:microsoft.com/office/officeart/2005/8/layout/hierarchy4"/>
    <dgm:cxn modelId="{C752DEBE-7AFA-4849-9787-2D3579187E39}" type="presParOf" srcId="{DBEE8A74-7A1A-461E-9A74-569EB74AC2F5}" destId="{EA67BFE3-211B-4B3A-8F25-82B5FFAE0FDC}" srcOrd="1" destOrd="0" presId="urn:microsoft.com/office/officeart/2005/8/layout/hierarchy4"/>
    <dgm:cxn modelId="{9DE31A9C-AF9A-4997-B6A6-F1D124090636}" type="presParOf" srcId="{DBEE8A74-7A1A-461E-9A74-569EB74AC2F5}" destId="{B3E146BB-4A0C-4F56-824E-83BD8032A013}" srcOrd="2" destOrd="0" presId="urn:microsoft.com/office/officeart/2005/8/layout/hierarchy4"/>
    <dgm:cxn modelId="{DE9A251D-6BAF-41E5-B1A8-C7DB10C4DB01}" type="presParOf" srcId="{B3E146BB-4A0C-4F56-824E-83BD8032A013}" destId="{8FEFD330-A1D1-4444-8FA1-79AA91AEBB55}" srcOrd="0" destOrd="0" presId="urn:microsoft.com/office/officeart/2005/8/layout/hierarchy4"/>
    <dgm:cxn modelId="{52A0485F-E3AE-4D44-A0AD-65D44DCDB550}" type="presParOf" srcId="{B3E146BB-4A0C-4F56-824E-83BD8032A013}" destId="{5D6470C7-3D8C-48DD-A20C-0CFD2351DF40}" srcOrd="1" destOrd="0" presId="urn:microsoft.com/office/officeart/2005/8/layout/hierarchy4"/>
    <dgm:cxn modelId="{1970E5BF-F23E-4704-BC8F-4448A9581EA5}" type="presParOf" srcId="{B3E146BB-4A0C-4F56-824E-83BD8032A013}" destId="{EEC9AAF8-6B23-419F-8D2E-9CF99890206B}" srcOrd="2" destOrd="0" presId="urn:microsoft.com/office/officeart/2005/8/layout/hierarchy4"/>
    <dgm:cxn modelId="{BC57C140-9EF4-48C0-A142-6C33043D3F08}" type="presParOf" srcId="{EEC9AAF8-6B23-419F-8D2E-9CF99890206B}" destId="{BBE60656-390B-4DFB-823F-CC74953B66B7}" srcOrd="0" destOrd="0" presId="urn:microsoft.com/office/officeart/2005/8/layout/hierarchy4"/>
    <dgm:cxn modelId="{01A2E57B-B7DC-44B3-808D-66F78A9168E3}" type="presParOf" srcId="{BBE60656-390B-4DFB-823F-CC74953B66B7}" destId="{EDB464AF-3756-4631-987F-87AC42CDFCCE}" srcOrd="0" destOrd="0" presId="urn:microsoft.com/office/officeart/2005/8/layout/hierarchy4"/>
    <dgm:cxn modelId="{CBFE29C4-22A2-45B2-BA3F-9870E4AE8993}" type="presParOf" srcId="{BBE60656-390B-4DFB-823F-CC74953B66B7}" destId="{C43E50A9-A57D-4A32-BFC9-9FCBBDDA20C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0DFE642-42DC-449C-8D0F-0FB8A27615C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60FBE9E-6B10-4F19-997D-E1C58EFAA0FD}">
      <dgm:prSet phldrT="[Testo]"/>
      <dgm:spPr>
        <a:solidFill>
          <a:srgbClr val="336699"/>
        </a:solidFill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it-IT" dirty="0"/>
            <a:t>La presentazione della proposta </a:t>
          </a:r>
        </a:p>
      </dgm:t>
    </dgm:pt>
    <dgm:pt modelId="{1AED060A-0E25-458B-BF18-F126BFB6F48E}" type="parTrans" cxnId="{9C96BC2C-47AF-455A-A52C-1A60DA74F403}">
      <dgm:prSet/>
      <dgm:spPr/>
      <dgm:t>
        <a:bodyPr/>
        <a:lstStyle/>
        <a:p>
          <a:endParaRPr lang="it-IT"/>
        </a:p>
      </dgm:t>
    </dgm:pt>
    <dgm:pt modelId="{8D61CBEF-5D66-4247-8A0F-2F22E0AF3F91}" type="sibTrans" cxnId="{9C96BC2C-47AF-455A-A52C-1A60DA74F403}">
      <dgm:prSet/>
      <dgm:spPr/>
      <dgm:t>
        <a:bodyPr/>
        <a:lstStyle/>
        <a:p>
          <a:endParaRPr lang="it-IT"/>
        </a:p>
      </dgm:t>
    </dgm:pt>
    <dgm:pt modelId="{8EFDDA87-2167-4537-9DED-CB2F0EC88677}">
      <dgm:prSet phldrT="[Testo]" custT="1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bg1">
              <a:lumMod val="95000"/>
              <a:alpha val="90000"/>
            </a:schemeClr>
          </a:solidFill>
        </a:ln>
      </dgm:spPr>
      <dgm:t>
        <a:bodyPr/>
        <a:lstStyle/>
        <a:p>
          <a:pPr marL="0" indent="0">
            <a:buFontTx/>
            <a:buNone/>
          </a:pPr>
          <a:r>
            <a:rPr lang="it-IT" sz="1000" dirty="0"/>
            <a:t>Gli operatori economici possono presentare alla PA una proposta contente un PFTE, una bozza di convenzione, un PEF asseverato, la specificazione delle caratteristiche del servizio e della gestione</a:t>
          </a:r>
        </a:p>
      </dgm:t>
    </dgm:pt>
    <dgm:pt modelId="{EAA02C9D-13C2-4AED-9BF3-9A1B2ED13F8F}" type="parTrans" cxnId="{48497137-AB25-49F0-9A4A-EA028DDE6F0E}">
      <dgm:prSet/>
      <dgm:spPr/>
      <dgm:t>
        <a:bodyPr/>
        <a:lstStyle/>
        <a:p>
          <a:endParaRPr lang="it-IT"/>
        </a:p>
      </dgm:t>
    </dgm:pt>
    <dgm:pt modelId="{0CD3B7CD-3869-488B-B681-101205E1ECD0}" type="sibTrans" cxnId="{48497137-AB25-49F0-9A4A-EA028DDE6F0E}">
      <dgm:prSet/>
      <dgm:spPr/>
      <dgm:t>
        <a:bodyPr/>
        <a:lstStyle/>
        <a:p>
          <a:endParaRPr lang="it-IT"/>
        </a:p>
      </dgm:t>
    </dgm:pt>
    <dgm:pt modelId="{8887AC7A-49FF-4886-BD89-AFB8F2D135C6}">
      <dgm:prSet phldrT="[Testo]"/>
      <dgm:spPr>
        <a:solidFill>
          <a:srgbClr val="336699"/>
        </a:solidFill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it-IT" dirty="0"/>
            <a:t>La valutazione della proposta</a:t>
          </a:r>
        </a:p>
      </dgm:t>
    </dgm:pt>
    <dgm:pt modelId="{0386D818-65D1-4A42-93A7-FD5CC9942D6E}" type="parTrans" cxnId="{306F7765-7902-4CFA-8E32-E3264B7B6CFD}">
      <dgm:prSet/>
      <dgm:spPr/>
      <dgm:t>
        <a:bodyPr/>
        <a:lstStyle/>
        <a:p>
          <a:endParaRPr lang="it-IT"/>
        </a:p>
      </dgm:t>
    </dgm:pt>
    <dgm:pt modelId="{15996FA0-6918-4214-B407-95960B8CA4CE}" type="sibTrans" cxnId="{306F7765-7902-4CFA-8E32-E3264B7B6CFD}">
      <dgm:prSet/>
      <dgm:spPr/>
      <dgm:t>
        <a:bodyPr/>
        <a:lstStyle/>
        <a:p>
          <a:endParaRPr lang="it-IT"/>
        </a:p>
      </dgm:t>
    </dgm:pt>
    <dgm:pt modelId="{452C1D05-765A-4ACA-A08F-0D90BAEBD3AE}">
      <dgm:prSet phldrT="[Testo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>
            <a:buFontTx/>
            <a:buNone/>
          </a:pPr>
          <a:r>
            <a:rPr lang="it-IT" sz="1000" dirty="0"/>
            <a:t>La PA valuta entro 90 giorni la fattibilità della proposta, invitando se necessario il promotore ad apportare al PFTE le modifiche necessarie per la sua approvazione</a:t>
          </a:r>
        </a:p>
      </dgm:t>
    </dgm:pt>
    <dgm:pt modelId="{D6139E2F-A1A0-4F41-B3F2-552DA381DB08}" type="parTrans" cxnId="{302B017D-E050-4D68-841E-8285A07A4DAF}">
      <dgm:prSet/>
      <dgm:spPr/>
      <dgm:t>
        <a:bodyPr/>
        <a:lstStyle/>
        <a:p>
          <a:endParaRPr lang="it-IT"/>
        </a:p>
      </dgm:t>
    </dgm:pt>
    <dgm:pt modelId="{F3CC5170-6CA1-4B03-B29B-5A5611776A5A}" type="sibTrans" cxnId="{302B017D-E050-4D68-841E-8285A07A4DAF}">
      <dgm:prSet/>
      <dgm:spPr/>
      <dgm:t>
        <a:bodyPr/>
        <a:lstStyle/>
        <a:p>
          <a:endParaRPr lang="it-IT"/>
        </a:p>
      </dgm:t>
    </dgm:pt>
    <dgm:pt modelId="{8373EC05-8013-4127-A751-84C84B1D4B49}">
      <dgm:prSet phldrT="[Testo]"/>
      <dgm:spPr>
        <a:solidFill>
          <a:srgbClr val="336699"/>
        </a:solidFill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it-IT" dirty="0"/>
            <a:t>La gara</a:t>
          </a:r>
        </a:p>
      </dgm:t>
    </dgm:pt>
    <dgm:pt modelId="{DA12F683-FC5E-40ED-BEDC-008FB9AE7F43}" type="parTrans" cxnId="{93909196-A6B7-4BEA-B930-B283049A5EF9}">
      <dgm:prSet/>
      <dgm:spPr/>
      <dgm:t>
        <a:bodyPr/>
        <a:lstStyle/>
        <a:p>
          <a:endParaRPr lang="it-IT"/>
        </a:p>
      </dgm:t>
    </dgm:pt>
    <dgm:pt modelId="{6BA6E2D3-0F63-4A0A-BF01-7834A0654EE5}" type="sibTrans" cxnId="{93909196-A6B7-4BEA-B930-B283049A5EF9}">
      <dgm:prSet/>
      <dgm:spPr/>
      <dgm:t>
        <a:bodyPr/>
        <a:lstStyle/>
        <a:p>
          <a:endParaRPr lang="it-IT"/>
        </a:p>
      </dgm:t>
    </dgm:pt>
    <dgm:pt modelId="{AFE5B7BB-CB9B-4F84-9FFD-16EA06C8B1A7}">
      <dgm:prSet phldrT="[Testo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 marL="0" indent="0">
            <a:buFontTx/>
            <a:buNone/>
          </a:pPr>
          <a:r>
            <a:rPr lang="it-IT" sz="1000" dirty="0"/>
            <a:t>La PA indice una gara sulla base del PFTE approvato da aggiudicare con il criterio dell’offerta economicamente più vantaggiosa</a:t>
          </a:r>
        </a:p>
      </dgm:t>
    </dgm:pt>
    <dgm:pt modelId="{E94FB097-A093-4EE7-8012-A7857DAE80A3}" type="parTrans" cxnId="{F78451AE-9108-430F-BBBD-320B338CC118}">
      <dgm:prSet/>
      <dgm:spPr/>
      <dgm:t>
        <a:bodyPr/>
        <a:lstStyle/>
        <a:p>
          <a:endParaRPr lang="it-IT"/>
        </a:p>
      </dgm:t>
    </dgm:pt>
    <dgm:pt modelId="{8496589E-6DBA-45B2-98A9-47ACF61D230E}" type="sibTrans" cxnId="{F78451AE-9108-430F-BBBD-320B338CC118}">
      <dgm:prSet/>
      <dgm:spPr/>
      <dgm:t>
        <a:bodyPr/>
        <a:lstStyle/>
        <a:p>
          <a:endParaRPr lang="it-IT"/>
        </a:p>
      </dgm:t>
    </dgm:pt>
    <dgm:pt modelId="{B4ADF0C2-C50D-471A-AD4C-BA1BE9F8A97C}">
      <dgm:prSet/>
      <dgm:spPr>
        <a:solidFill>
          <a:srgbClr val="336699"/>
        </a:solidFill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it-IT" dirty="0"/>
            <a:t>Il diritto di prelazione</a:t>
          </a:r>
        </a:p>
      </dgm:t>
    </dgm:pt>
    <dgm:pt modelId="{4E3B258F-0222-4120-BCD3-BF5D68095DFB}" type="parTrans" cxnId="{3E822CC9-D510-4BAE-8C29-C2AFFDB1ABA6}">
      <dgm:prSet/>
      <dgm:spPr/>
      <dgm:t>
        <a:bodyPr/>
        <a:lstStyle/>
        <a:p>
          <a:endParaRPr lang="it-IT"/>
        </a:p>
      </dgm:t>
    </dgm:pt>
    <dgm:pt modelId="{DAA1DC1E-6775-410D-AC2A-3C5D03E1F107}" type="sibTrans" cxnId="{3E822CC9-D510-4BAE-8C29-C2AFFDB1ABA6}">
      <dgm:prSet/>
      <dgm:spPr/>
      <dgm:t>
        <a:bodyPr/>
        <a:lstStyle/>
        <a:p>
          <a:endParaRPr lang="it-IT"/>
        </a:p>
      </dgm:t>
    </dgm:pt>
    <dgm:pt modelId="{1A35755C-C0A3-4A00-94AD-97883A0D4F4F}">
      <dgm:prSet custT="1"/>
      <dgm:spPr/>
      <dgm:t>
        <a:bodyPr/>
        <a:lstStyle/>
        <a:p>
          <a:pPr marL="0" indent="0">
            <a:buFontTx/>
            <a:buNone/>
          </a:pPr>
          <a:r>
            <a:rPr lang="it-IT" sz="1000" dirty="0"/>
            <a:t>Se il promotore non risulta aggiudicatario può esercitare entro 15 giorni dalla comunicazione di aggiudicazione il diritto di prelazione e divenire aggiudicatario se dichiara di impegnarsi ad adempiere alle medesime condizioni offerte dall’aggiudicatario.</a:t>
          </a:r>
        </a:p>
      </dgm:t>
    </dgm:pt>
    <dgm:pt modelId="{26092FFE-DFE0-47F1-838C-4657CC058CAD}" type="parTrans" cxnId="{50A7F8CD-95D2-4F58-9D04-C61BF68D4664}">
      <dgm:prSet/>
      <dgm:spPr/>
      <dgm:t>
        <a:bodyPr/>
        <a:lstStyle/>
        <a:p>
          <a:endParaRPr lang="it-IT"/>
        </a:p>
      </dgm:t>
    </dgm:pt>
    <dgm:pt modelId="{D3DF2938-46FF-4265-A536-96048F0ABC41}" type="sibTrans" cxnId="{50A7F8CD-95D2-4F58-9D04-C61BF68D4664}">
      <dgm:prSet/>
      <dgm:spPr/>
      <dgm:t>
        <a:bodyPr/>
        <a:lstStyle/>
        <a:p>
          <a:endParaRPr lang="it-IT"/>
        </a:p>
      </dgm:t>
    </dgm:pt>
    <dgm:pt modelId="{1D544AB3-442B-4458-AFA1-E93BA9BC7A3B}">
      <dgm:prSet custT="1"/>
      <dgm:spPr/>
      <dgm:t>
        <a:bodyPr/>
        <a:lstStyle/>
        <a:p>
          <a:pPr marL="0" indent="0">
            <a:buFontTx/>
            <a:buNone/>
          </a:pPr>
          <a:r>
            <a:rPr lang="it-IT" sz="1000" dirty="0"/>
            <a:t>Se il promotore non è aggiudicatario e non esercita il diritto di prelazione ha diritto al pagamento, a carico dell’aggiudicatario, delle spese di predisposizione della proposta, nel limite del 2,5% del valore dell’investimento </a:t>
          </a:r>
        </a:p>
      </dgm:t>
    </dgm:pt>
    <dgm:pt modelId="{C896B787-AF8E-4365-83C1-753DC0A91D47}" type="parTrans" cxnId="{AD7E633B-0527-430A-BD19-E5585EE3215E}">
      <dgm:prSet/>
      <dgm:spPr/>
      <dgm:t>
        <a:bodyPr/>
        <a:lstStyle/>
        <a:p>
          <a:endParaRPr lang="it-IT"/>
        </a:p>
      </dgm:t>
    </dgm:pt>
    <dgm:pt modelId="{554322DC-A7FD-42CB-8DDC-D2278E437182}" type="sibTrans" cxnId="{AD7E633B-0527-430A-BD19-E5585EE3215E}">
      <dgm:prSet/>
      <dgm:spPr/>
      <dgm:t>
        <a:bodyPr/>
        <a:lstStyle/>
        <a:p>
          <a:endParaRPr lang="it-IT"/>
        </a:p>
      </dgm:t>
    </dgm:pt>
    <dgm:pt modelId="{9F9E20B1-925F-40B9-AFF2-4525015443E8}" type="pres">
      <dgm:prSet presAssocID="{60DFE642-42DC-449C-8D0F-0FB8A27615C8}" presName="Name0" presStyleCnt="0">
        <dgm:presLayoutVars>
          <dgm:dir/>
          <dgm:animLvl val="lvl"/>
          <dgm:resizeHandles val="exact"/>
        </dgm:presLayoutVars>
      </dgm:prSet>
      <dgm:spPr/>
    </dgm:pt>
    <dgm:pt modelId="{BF438DDD-8ABD-42EA-A0CD-CEA2A2E07C2B}" type="pres">
      <dgm:prSet presAssocID="{860FBE9E-6B10-4F19-997D-E1C58EFAA0FD}" presName="composite" presStyleCnt="0"/>
      <dgm:spPr/>
    </dgm:pt>
    <dgm:pt modelId="{D52CF388-D0AD-4E7C-8D53-BF5D4235DA38}" type="pres">
      <dgm:prSet presAssocID="{860FBE9E-6B10-4F19-997D-E1C58EFAA0FD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CBA43B94-D0B9-4421-BD1B-91C99912C3CA}" type="pres">
      <dgm:prSet presAssocID="{860FBE9E-6B10-4F19-997D-E1C58EFAA0FD}" presName="desTx" presStyleLbl="alignAccFollowNode1" presStyleIdx="0" presStyleCnt="4">
        <dgm:presLayoutVars>
          <dgm:bulletEnabled val="1"/>
        </dgm:presLayoutVars>
      </dgm:prSet>
      <dgm:spPr/>
    </dgm:pt>
    <dgm:pt modelId="{7DA79265-04FD-4ECC-8923-FB3947FB3106}" type="pres">
      <dgm:prSet presAssocID="{8D61CBEF-5D66-4247-8A0F-2F22E0AF3F91}" presName="space" presStyleCnt="0"/>
      <dgm:spPr/>
    </dgm:pt>
    <dgm:pt modelId="{43F08210-F090-4765-82B9-AC76C1C23643}" type="pres">
      <dgm:prSet presAssocID="{8887AC7A-49FF-4886-BD89-AFB8F2D135C6}" presName="composite" presStyleCnt="0"/>
      <dgm:spPr/>
    </dgm:pt>
    <dgm:pt modelId="{A4FD931F-AE02-40A2-9CD6-DC419376E85E}" type="pres">
      <dgm:prSet presAssocID="{8887AC7A-49FF-4886-BD89-AFB8F2D135C6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6D6B604C-57A5-4DFF-A1AC-EA09F4E2B3D8}" type="pres">
      <dgm:prSet presAssocID="{8887AC7A-49FF-4886-BD89-AFB8F2D135C6}" presName="desTx" presStyleLbl="alignAccFollowNode1" presStyleIdx="1" presStyleCnt="4">
        <dgm:presLayoutVars>
          <dgm:bulletEnabled val="1"/>
        </dgm:presLayoutVars>
      </dgm:prSet>
      <dgm:spPr/>
    </dgm:pt>
    <dgm:pt modelId="{572B962E-ECF8-408C-8E4A-D07CA3A6BB6E}" type="pres">
      <dgm:prSet presAssocID="{15996FA0-6918-4214-B407-95960B8CA4CE}" presName="space" presStyleCnt="0"/>
      <dgm:spPr/>
    </dgm:pt>
    <dgm:pt modelId="{8306A2FA-5EED-4B2C-B62D-2FB40FC5D717}" type="pres">
      <dgm:prSet presAssocID="{8373EC05-8013-4127-A751-84C84B1D4B49}" presName="composite" presStyleCnt="0"/>
      <dgm:spPr/>
    </dgm:pt>
    <dgm:pt modelId="{89D01E96-B260-419D-8EAE-DED196C4DBB5}" type="pres">
      <dgm:prSet presAssocID="{8373EC05-8013-4127-A751-84C84B1D4B49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A54F6CBB-67D4-4A90-8532-EC3729B9BD0C}" type="pres">
      <dgm:prSet presAssocID="{8373EC05-8013-4127-A751-84C84B1D4B49}" presName="desTx" presStyleLbl="alignAccFollowNode1" presStyleIdx="2" presStyleCnt="4">
        <dgm:presLayoutVars>
          <dgm:bulletEnabled val="1"/>
        </dgm:presLayoutVars>
      </dgm:prSet>
      <dgm:spPr/>
    </dgm:pt>
    <dgm:pt modelId="{F7BFD6B0-A60F-4A21-BB81-68A1E4A467FC}" type="pres">
      <dgm:prSet presAssocID="{6BA6E2D3-0F63-4A0A-BF01-7834A0654EE5}" presName="space" presStyleCnt="0"/>
      <dgm:spPr/>
    </dgm:pt>
    <dgm:pt modelId="{DB80653D-0E2B-453D-BD31-ADC87DC8E6BE}" type="pres">
      <dgm:prSet presAssocID="{B4ADF0C2-C50D-471A-AD4C-BA1BE9F8A97C}" presName="composite" presStyleCnt="0"/>
      <dgm:spPr/>
    </dgm:pt>
    <dgm:pt modelId="{4CF0AA1F-69B5-4910-900A-5B3F6EC0F77E}" type="pres">
      <dgm:prSet presAssocID="{B4ADF0C2-C50D-471A-AD4C-BA1BE9F8A97C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602EA85B-D3EE-4F5F-B5F4-DF64F348E996}" type="pres">
      <dgm:prSet presAssocID="{B4ADF0C2-C50D-471A-AD4C-BA1BE9F8A97C}" presName="desTx" presStyleLbl="alignAccFollowNode1" presStyleIdx="3" presStyleCnt="4" custLinFactNeighborY="-1009">
        <dgm:presLayoutVars>
          <dgm:bulletEnabled val="1"/>
        </dgm:presLayoutVars>
      </dgm:prSet>
      <dgm:spPr/>
    </dgm:pt>
  </dgm:ptLst>
  <dgm:cxnLst>
    <dgm:cxn modelId="{ACD3B429-5768-4206-8ADE-7BF2370AC8C2}" type="presOf" srcId="{1A35755C-C0A3-4A00-94AD-97883A0D4F4F}" destId="{602EA85B-D3EE-4F5F-B5F4-DF64F348E996}" srcOrd="0" destOrd="0" presId="urn:microsoft.com/office/officeart/2005/8/layout/hList1"/>
    <dgm:cxn modelId="{9C96BC2C-47AF-455A-A52C-1A60DA74F403}" srcId="{60DFE642-42DC-449C-8D0F-0FB8A27615C8}" destId="{860FBE9E-6B10-4F19-997D-E1C58EFAA0FD}" srcOrd="0" destOrd="0" parTransId="{1AED060A-0E25-458B-BF18-F126BFB6F48E}" sibTransId="{8D61CBEF-5D66-4247-8A0F-2F22E0AF3F91}"/>
    <dgm:cxn modelId="{48497137-AB25-49F0-9A4A-EA028DDE6F0E}" srcId="{860FBE9E-6B10-4F19-997D-E1C58EFAA0FD}" destId="{8EFDDA87-2167-4537-9DED-CB2F0EC88677}" srcOrd="0" destOrd="0" parTransId="{EAA02C9D-13C2-4AED-9BF3-9A1B2ED13F8F}" sibTransId="{0CD3B7CD-3869-488B-B681-101205E1ECD0}"/>
    <dgm:cxn modelId="{AD7E633B-0527-430A-BD19-E5585EE3215E}" srcId="{B4ADF0C2-C50D-471A-AD4C-BA1BE9F8A97C}" destId="{1D544AB3-442B-4458-AFA1-E93BA9BC7A3B}" srcOrd="1" destOrd="0" parTransId="{C896B787-AF8E-4365-83C1-753DC0A91D47}" sibTransId="{554322DC-A7FD-42CB-8DDC-D2278E437182}"/>
    <dgm:cxn modelId="{CA252040-FE17-4B8C-B705-111CCB7081A7}" type="presOf" srcId="{8373EC05-8013-4127-A751-84C84B1D4B49}" destId="{89D01E96-B260-419D-8EAE-DED196C4DBB5}" srcOrd="0" destOrd="0" presId="urn:microsoft.com/office/officeart/2005/8/layout/hList1"/>
    <dgm:cxn modelId="{306F7765-7902-4CFA-8E32-E3264B7B6CFD}" srcId="{60DFE642-42DC-449C-8D0F-0FB8A27615C8}" destId="{8887AC7A-49FF-4886-BD89-AFB8F2D135C6}" srcOrd="1" destOrd="0" parTransId="{0386D818-65D1-4A42-93A7-FD5CC9942D6E}" sibTransId="{15996FA0-6918-4214-B407-95960B8CA4CE}"/>
    <dgm:cxn modelId="{2E3A0E52-CFCF-48A4-AB09-98ADA9C9FD74}" type="presOf" srcId="{1D544AB3-442B-4458-AFA1-E93BA9BC7A3B}" destId="{602EA85B-D3EE-4F5F-B5F4-DF64F348E996}" srcOrd="0" destOrd="1" presId="urn:microsoft.com/office/officeart/2005/8/layout/hList1"/>
    <dgm:cxn modelId="{6A774F53-AB2A-4957-9829-C5B367CDAF91}" type="presOf" srcId="{AFE5B7BB-CB9B-4F84-9FFD-16EA06C8B1A7}" destId="{A54F6CBB-67D4-4A90-8532-EC3729B9BD0C}" srcOrd="0" destOrd="0" presId="urn:microsoft.com/office/officeart/2005/8/layout/hList1"/>
    <dgm:cxn modelId="{5D9A7A55-3D5B-40A3-ADDF-FF3EE5AD300A}" type="presOf" srcId="{8887AC7A-49FF-4886-BD89-AFB8F2D135C6}" destId="{A4FD931F-AE02-40A2-9CD6-DC419376E85E}" srcOrd="0" destOrd="0" presId="urn:microsoft.com/office/officeart/2005/8/layout/hList1"/>
    <dgm:cxn modelId="{302B017D-E050-4D68-841E-8285A07A4DAF}" srcId="{8887AC7A-49FF-4886-BD89-AFB8F2D135C6}" destId="{452C1D05-765A-4ACA-A08F-0D90BAEBD3AE}" srcOrd="0" destOrd="0" parTransId="{D6139E2F-A1A0-4F41-B3F2-552DA381DB08}" sibTransId="{F3CC5170-6CA1-4B03-B29B-5A5611776A5A}"/>
    <dgm:cxn modelId="{090E9689-A770-4599-A4AD-E76CBCDE13FF}" type="presOf" srcId="{B4ADF0C2-C50D-471A-AD4C-BA1BE9F8A97C}" destId="{4CF0AA1F-69B5-4910-900A-5B3F6EC0F77E}" srcOrd="0" destOrd="0" presId="urn:microsoft.com/office/officeart/2005/8/layout/hList1"/>
    <dgm:cxn modelId="{7F1EB892-9B69-4AE7-B27E-1E8E2E37D6D0}" type="presOf" srcId="{8EFDDA87-2167-4537-9DED-CB2F0EC88677}" destId="{CBA43B94-D0B9-4421-BD1B-91C99912C3CA}" srcOrd="0" destOrd="0" presId="urn:microsoft.com/office/officeart/2005/8/layout/hList1"/>
    <dgm:cxn modelId="{AFAC9E94-A2A7-46CE-8397-BA253986700C}" type="presOf" srcId="{860FBE9E-6B10-4F19-997D-E1C58EFAA0FD}" destId="{D52CF388-D0AD-4E7C-8D53-BF5D4235DA38}" srcOrd="0" destOrd="0" presId="urn:microsoft.com/office/officeart/2005/8/layout/hList1"/>
    <dgm:cxn modelId="{93909196-A6B7-4BEA-B930-B283049A5EF9}" srcId="{60DFE642-42DC-449C-8D0F-0FB8A27615C8}" destId="{8373EC05-8013-4127-A751-84C84B1D4B49}" srcOrd="2" destOrd="0" parTransId="{DA12F683-FC5E-40ED-BEDC-008FB9AE7F43}" sibTransId="{6BA6E2D3-0F63-4A0A-BF01-7834A0654EE5}"/>
    <dgm:cxn modelId="{459662A5-BE4E-458B-9C54-92D92B9FC7EC}" type="presOf" srcId="{60DFE642-42DC-449C-8D0F-0FB8A27615C8}" destId="{9F9E20B1-925F-40B9-AFF2-4525015443E8}" srcOrd="0" destOrd="0" presId="urn:microsoft.com/office/officeart/2005/8/layout/hList1"/>
    <dgm:cxn modelId="{F78451AE-9108-430F-BBBD-320B338CC118}" srcId="{8373EC05-8013-4127-A751-84C84B1D4B49}" destId="{AFE5B7BB-CB9B-4F84-9FFD-16EA06C8B1A7}" srcOrd="0" destOrd="0" parTransId="{E94FB097-A093-4EE7-8012-A7857DAE80A3}" sibTransId="{8496589E-6DBA-45B2-98A9-47ACF61D230E}"/>
    <dgm:cxn modelId="{3E822CC9-D510-4BAE-8C29-C2AFFDB1ABA6}" srcId="{60DFE642-42DC-449C-8D0F-0FB8A27615C8}" destId="{B4ADF0C2-C50D-471A-AD4C-BA1BE9F8A97C}" srcOrd="3" destOrd="0" parTransId="{4E3B258F-0222-4120-BCD3-BF5D68095DFB}" sibTransId="{DAA1DC1E-6775-410D-AC2A-3C5D03E1F107}"/>
    <dgm:cxn modelId="{50A7F8CD-95D2-4F58-9D04-C61BF68D4664}" srcId="{B4ADF0C2-C50D-471A-AD4C-BA1BE9F8A97C}" destId="{1A35755C-C0A3-4A00-94AD-97883A0D4F4F}" srcOrd="0" destOrd="0" parTransId="{26092FFE-DFE0-47F1-838C-4657CC058CAD}" sibTransId="{D3DF2938-46FF-4265-A536-96048F0ABC41}"/>
    <dgm:cxn modelId="{344E68E0-7923-4842-BBDC-97F63982E17C}" type="presOf" srcId="{452C1D05-765A-4ACA-A08F-0D90BAEBD3AE}" destId="{6D6B604C-57A5-4DFF-A1AC-EA09F4E2B3D8}" srcOrd="0" destOrd="0" presId="urn:microsoft.com/office/officeart/2005/8/layout/hList1"/>
    <dgm:cxn modelId="{3233D495-0DB6-40EA-89FF-BCD81476BE16}" type="presParOf" srcId="{9F9E20B1-925F-40B9-AFF2-4525015443E8}" destId="{BF438DDD-8ABD-42EA-A0CD-CEA2A2E07C2B}" srcOrd="0" destOrd="0" presId="urn:microsoft.com/office/officeart/2005/8/layout/hList1"/>
    <dgm:cxn modelId="{66E63341-1BE9-43AE-BB8A-CC9A9A598240}" type="presParOf" srcId="{BF438DDD-8ABD-42EA-A0CD-CEA2A2E07C2B}" destId="{D52CF388-D0AD-4E7C-8D53-BF5D4235DA38}" srcOrd="0" destOrd="0" presId="urn:microsoft.com/office/officeart/2005/8/layout/hList1"/>
    <dgm:cxn modelId="{D1EF51D3-B183-4811-AE64-F1EF46EED28E}" type="presParOf" srcId="{BF438DDD-8ABD-42EA-A0CD-CEA2A2E07C2B}" destId="{CBA43B94-D0B9-4421-BD1B-91C99912C3CA}" srcOrd="1" destOrd="0" presId="urn:microsoft.com/office/officeart/2005/8/layout/hList1"/>
    <dgm:cxn modelId="{A8641CDA-F319-4E2F-B5D7-48E0D695E0B7}" type="presParOf" srcId="{9F9E20B1-925F-40B9-AFF2-4525015443E8}" destId="{7DA79265-04FD-4ECC-8923-FB3947FB3106}" srcOrd="1" destOrd="0" presId="urn:microsoft.com/office/officeart/2005/8/layout/hList1"/>
    <dgm:cxn modelId="{63F388F8-CCFC-4D7A-BAF9-6EED4C6867BC}" type="presParOf" srcId="{9F9E20B1-925F-40B9-AFF2-4525015443E8}" destId="{43F08210-F090-4765-82B9-AC76C1C23643}" srcOrd="2" destOrd="0" presId="urn:microsoft.com/office/officeart/2005/8/layout/hList1"/>
    <dgm:cxn modelId="{6ACFE817-8FA4-4AEE-A2C1-8420048DF6C8}" type="presParOf" srcId="{43F08210-F090-4765-82B9-AC76C1C23643}" destId="{A4FD931F-AE02-40A2-9CD6-DC419376E85E}" srcOrd="0" destOrd="0" presId="urn:microsoft.com/office/officeart/2005/8/layout/hList1"/>
    <dgm:cxn modelId="{9E21A6DB-4F1F-4235-A0ED-1FEB9F26EB26}" type="presParOf" srcId="{43F08210-F090-4765-82B9-AC76C1C23643}" destId="{6D6B604C-57A5-4DFF-A1AC-EA09F4E2B3D8}" srcOrd="1" destOrd="0" presId="urn:microsoft.com/office/officeart/2005/8/layout/hList1"/>
    <dgm:cxn modelId="{724329E2-1E46-461D-85D6-3CF3486CC217}" type="presParOf" srcId="{9F9E20B1-925F-40B9-AFF2-4525015443E8}" destId="{572B962E-ECF8-408C-8E4A-D07CA3A6BB6E}" srcOrd="3" destOrd="0" presId="urn:microsoft.com/office/officeart/2005/8/layout/hList1"/>
    <dgm:cxn modelId="{FFFAE052-AC7B-4842-AE6E-078A00BFAECA}" type="presParOf" srcId="{9F9E20B1-925F-40B9-AFF2-4525015443E8}" destId="{8306A2FA-5EED-4B2C-B62D-2FB40FC5D717}" srcOrd="4" destOrd="0" presId="urn:microsoft.com/office/officeart/2005/8/layout/hList1"/>
    <dgm:cxn modelId="{08950A97-AF7C-4758-87BE-BB9B9B46E300}" type="presParOf" srcId="{8306A2FA-5EED-4B2C-B62D-2FB40FC5D717}" destId="{89D01E96-B260-419D-8EAE-DED196C4DBB5}" srcOrd="0" destOrd="0" presId="urn:microsoft.com/office/officeart/2005/8/layout/hList1"/>
    <dgm:cxn modelId="{5A5288E5-C88A-49BD-8D66-6A8D05DDC954}" type="presParOf" srcId="{8306A2FA-5EED-4B2C-B62D-2FB40FC5D717}" destId="{A54F6CBB-67D4-4A90-8532-EC3729B9BD0C}" srcOrd="1" destOrd="0" presId="urn:microsoft.com/office/officeart/2005/8/layout/hList1"/>
    <dgm:cxn modelId="{3C4430D0-BC0C-4575-81E5-FBFFC18D04E1}" type="presParOf" srcId="{9F9E20B1-925F-40B9-AFF2-4525015443E8}" destId="{F7BFD6B0-A60F-4A21-BB81-68A1E4A467FC}" srcOrd="5" destOrd="0" presId="urn:microsoft.com/office/officeart/2005/8/layout/hList1"/>
    <dgm:cxn modelId="{91427B6A-1F8F-4D7E-A4A6-CBD6624C7AE4}" type="presParOf" srcId="{9F9E20B1-925F-40B9-AFF2-4525015443E8}" destId="{DB80653D-0E2B-453D-BD31-ADC87DC8E6BE}" srcOrd="6" destOrd="0" presId="urn:microsoft.com/office/officeart/2005/8/layout/hList1"/>
    <dgm:cxn modelId="{81FABE35-59FB-4972-9C5B-7DCF2773D0AF}" type="presParOf" srcId="{DB80653D-0E2B-453D-BD31-ADC87DC8E6BE}" destId="{4CF0AA1F-69B5-4910-900A-5B3F6EC0F77E}" srcOrd="0" destOrd="0" presId="urn:microsoft.com/office/officeart/2005/8/layout/hList1"/>
    <dgm:cxn modelId="{EC38B6CE-6793-4B59-8732-507536F9F28A}" type="presParOf" srcId="{DB80653D-0E2B-453D-BD31-ADC87DC8E6BE}" destId="{602EA85B-D3EE-4F5F-B5F4-DF64F348E99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56D7824-97A7-46B8-AE0F-0A6F464C0B4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7754435-7C69-40F7-A80A-F55B589C4357}">
      <dgm:prSet phldrT="[Testo]" custT="1"/>
      <dgm:spPr>
        <a:solidFill>
          <a:srgbClr val="006699"/>
        </a:solidFill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it-IT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Opere calde</a:t>
          </a:r>
        </a:p>
      </dgm:t>
    </dgm:pt>
    <dgm:pt modelId="{7DEAE098-4A3C-4C60-A768-BE5C0DEDFAF9}" type="parTrans" cxnId="{C425F660-1193-4CC7-B55F-714C966CDB3B}">
      <dgm:prSet/>
      <dgm:spPr/>
      <dgm:t>
        <a:bodyPr/>
        <a:lstStyle/>
        <a:p>
          <a:endParaRPr lang="it-IT"/>
        </a:p>
      </dgm:t>
    </dgm:pt>
    <dgm:pt modelId="{F9BA9D42-926A-4BDE-AE1C-067E577D6CE7}" type="sibTrans" cxnId="{C425F660-1193-4CC7-B55F-714C966CDB3B}">
      <dgm:prSet/>
      <dgm:spPr/>
      <dgm:t>
        <a:bodyPr/>
        <a:lstStyle/>
        <a:p>
          <a:endParaRPr lang="it-IT"/>
        </a:p>
      </dgm:t>
    </dgm:pt>
    <dgm:pt modelId="{90F65D55-1B92-46D5-A35A-C38B1E3AE3D3}">
      <dgm:prSet phldrT="[Testo]" custT="1"/>
      <dgm:spPr>
        <a:solidFill>
          <a:srgbClr val="006699"/>
        </a:solidFill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Opere fredde</a:t>
          </a:r>
        </a:p>
      </dgm:t>
    </dgm:pt>
    <dgm:pt modelId="{C7930F4F-0DFD-4BA1-B981-86B61232FB54}" type="parTrans" cxnId="{4CAB7D7F-1694-4B49-966A-F476647C14B8}">
      <dgm:prSet/>
      <dgm:spPr/>
      <dgm:t>
        <a:bodyPr/>
        <a:lstStyle/>
        <a:p>
          <a:endParaRPr lang="it-IT"/>
        </a:p>
      </dgm:t>
    </dgm:pt>
    <dgm:pt modelId="{BF236375-8BFF-477E-AEBA-5595F3CD3E6A}" type="sibTrans" cxnId="{4CAB7D7F-1694-4B49-966A-F476647C14B8}">
      <dgm:prSet/>
      <dgm:spPr/>
      <dgm:t>
        <a:bodyPr/>
        <a:lstStyle/>
        <a:p>
          <a:endParaRPr lang="it-IT"/>
        </a:p>
      </dgm:t>
    </dgm:pt>
    <dgm:pt modelId="{707CED6A-6477-4463-8813-1128AD0A3298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>
            <a:buFontTx/>
            <a:buNone/>
            <a:tabLst>
              <a:tab pos="0" algn="l"/>
            </a:tabLst>
          </a:pPr>
          <a:r>
            <a:rPr lang="it-IT" sz="1300" dirty="0"/>
            <a:t>Opere non dotate di capacità di generare ricavi di utenza e per le quali il privato trae la propria remunerazione da pagamenti effettuati direttamente dalla PA </a:t>
          </a:r>
        </a:p>
      </dgm:t>
    </dgm:pt>
    <dgm:pt modelId="{87812B17-CA0F-4658-9B88-678D05012EF8}" type="parTrans" cxnId="{4A21EA58-A845-4970-936C-11C4A26CFD84}">
      <dgm:prSet/>
      <dgm:spPr/>
      <dgm:t>
        <a:bodyPr/>
        <a:lstStyle/>
        <a:p>
          <a:endParaRPr lang="it-IT"/>
        </a:p>
      </dgm:t>
    </dgm:pt>
    <dgm:pt modelId="{7F71CD17-292C-4AFB-B8A5-A69DA8DE055D}" type="sibTrans" cxnId="{4A21EA58-A845-4970-936C-11C4A26CFD84}">
      <dgm:prSet/>
      <dgm:spPr/>
      <dgm:t>
        <a:bodyPr/>
        <a:lstStyle/>
        <a:p>
          <a:endParaRPr lang="it-IT"/>
        </a:p>
      </dgm:t>
    </dgm:pt>
    <dgm:pt modelId="{00038A80-9A26-4AFC-BC31-5D0C0A61D25A}">
      <dgm:prSet phldrT="[Testo]" custT="1"/>
      <dgm:spPr>
        <a:solidFill>
          <a:srgbClr val="006699"/>
        </a:solidFill>
        <a:ln>
          <a:solidFill>
            <a:schemeClr val="bg1"/>
          </a:solidFill>
        </a:ln>
      </dgm:spPr>
      <dgm:t>
        <a:bodyPr/>
        <a:lstStyle/>
        <a:p>
          <a:r>
            <a:rPr lang="it-IT" sz="1800" kern="12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Opere tiepide</a:t>
          </a:r>
          <a:endParaRPr lang="it-IT" sz="500" kern="1200" dirty="0"/>
        </a:p>
      </dgm:t>
    </dgm:pt>
    <dgm:pt modelId="{2EDA79E3-E945-4717-A55E-E24291B19EFE}" type="parTrans" cxnId="{FD2075E1-F206-43F8-B7C0-81678F5756EB}">
      <dgm:prSet/>
      <dgm:spPr/>
      <dgm:t>
        <a:bodyPr/>
        <a:lstStyle/>
        <a:p>
          <a:endParaRPr lang="it-IT"/>
        </a:p>
      </dgm:t>
    </dgm:pt>
    <dgm:pt modelId="{E36A9285-2C5A-4228-9074-BBC839881AB4}" type="sibTrans" cxnId="{FD2075E1-F206-43F8-B7C0-81678F5756EB}">
      <dgm:prSet/>
      <dgm:spPr/>
      <dgm:t>
        <a:bodyPr/>
        <a:lstStyle/>
        <a:p>
          <a:endParaRPr lang="it-IT"/>
        </a:p>
      </dgm:t>
    </dgm:pt>
    <dgm:pt modelId="{EFDBA3A7-D832-4260-8D03-450DE90F6123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>
            <a:buFontTx/>
            <a:buNone/>
          </a:pPr>
          <a:r>
            <a:rPr lang="it-IT" sz="1300" dirty="0"/>
            <a:t>Opere, che pur avendo capacità di generare reddito, non producono ricavi di utenza in misura tale da ripagare interamente le risorse impiegate per la loro realizzazione</a:t>
          </a:r>
        </a:p>
      </dgm:t>
    </dgm:pt>
    <dgm:pt modelId="{7E52DC08-8AAD-4126-BFEB-756E5F2AFAFC}" type="parTrans" cxnId="{76EA5E4F-EC89-44EB-83D0-B157E56F3743}">
      <dgm:prSet/>
      <dgm:spPr/>
      <dgm:t>
        <a:bodyPr/>
        <a:lstStyle/>
        <a:p>
          <a:endParaRPr lang="it-IT"/>
        </a:p>
      </dgm:t>
    </dgm:pt>
    <dgm:pt modelId="{72E10CAA-6159-4334-BAD7-4ABAE533B939}" type="sibTrans" cxnId="{76EA5E4F-EC89-44EB-83D0-B157E56F3743}">
      <dgm:prSet/>
      <dgm:spPr/>
      <dgm:t>
        <a:bodyPr/>
        <a:lstStyle/>
        <a:p>
          <a:endParaRPr lang="it-IT"/>
        </a:p>
      </dgm:t>
    </dgm:pt>
    <dgm:pt modelId="{0F94E574-165C-4F50-ABB0-959AB13D9E2F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>
            <a:buFontTx/>
            <a:buNone/>
            <a:tabLst>
              <a:tab pos="0" algn="l"/>
            </a:tabLst>
          </a:pPr>
          <a:r>
            <a:rPr lang="it-IT" sz="1300" dirty="0"/>
            <a:t>                        </a:t>
          </a:r>
        </a:p>
      </dgm:t>
    </dgm:pt>
    <dgm:pt modelId="{665D4B04-7503-4DC2-8FDD-D4D37CDE0D94}" type="parTrans" cxnId="{1E150712-468C-49DC-A94F-492162570211}">
      <dgm:prSet/>
      <dgm:spPr/>
      <dgm:t>
        <a:bodyPr/>
        <a:lstStyle/>
        <a:p>
          <a:endParaRPr lang="it-IT"/>
        </a:p>
      </dgm:t>
    </dgm:pt>
    <dgm:pt modelId="{6411B309-72CB-4317-B0AB-750E53B757B6}" type="sibTrans" cxnId="{1E150712-468C-49DC-A94F-492162570211}">
      <dgm:prSet/>
      <dgm:spPr/>
      <dgm:t>
        <a:bodyPr/>
        <a:lstStyle/>
        <a:p>
          <a:endParaRPr lang="it-IT"/>
        </a:p>
      </dgm:t>
    </dgm:pt>
    <dgm:pt modelId="{B808B845-256C-48F5-8DEF-4CFDEB27FA1E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 defTabSz="900113">
            <a:buFontTx/>
            <a:buNone/>
            <a:tabLst>
              <a:tab pos="0" algn="l"/>
            </a:tabLst>
          </a:pPr>
          <a:endParaRPr lang="it-IT" sz="1300" dirty="0"/>
        </a:p>
      </dgm:t>
    </dgm:pt>
    <dgm:pt modelId="{EC800988-4AB9-44B2-AC76-9B1AA3C694B8}" type="parTrans" cxnId="{C09336CF-4516-4C85-A4D7-07F8AF3DE2B5}">
      <dgm:prSet/>
      <dgm:spPr/>
      <dgm:t>
        <a:bodyPr/>
        <a:lstStyle/>
        <a:p>
          <a:endParaRPr lang="it-IT"/>
        </a:p>
      </dgm:t>
    </dgm:pt>
    <dgm:pt modelId="{6C12E236-CB13-4F35-9BEA-FD62C0AF9919}" type="sibTrans" cxnId="{C09336CF-4516-4C85-A4D7-07F8AF3DE2B5}">
      <dgm:prSet/>
      <dgm:spPr/>
      <dgm:t>
        <a:bodyPr/>
        <a:lstStyle/>
        <a:p>
          <a:endParaRPr lang="it-IT"/>
        </a:p>
      </dgm:t>
    </dgm:pt>
    <dgm:pt modelId="{9E247EA6-19E2-4416-B5D4-96EDEC07C417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 defTabSz="900113">
            <a:buFontTx/>
            <a:buNone/>
            <a:tabLst>
              <a:tab pos="0" algn="l"/>
            </a:tabLst>
          </a:pPr>
          <a:r>
            <a:rPr lang="it-IT" sz="1300" dirty="0"/>
            <a:t>Parcheggi, Ospedali, RSA, Senior House, Student House, Illuminazione votiva, lighting, impianti per la produzione di energia</a:t>
          </a:r>
        </a:p>
      </dgm:t>
    </dgm:pt>
    <dgm:pt modelId="{76AD0D49-CE13-4D7E-8F2A-5EAF59C78A6D}" type="parTrans" cxnId="{522C7A9B-53CB-425A-9C78-0978D628F596}">
      <dgm:prSet/>
      <dgm:spPr/>
      <dgm:t>
        <a:bodyPr/>
        <a:lstStyle/>
        <a:p>
          <a:endParaRPr lang="it-IT"/>
        </a:p>
      </dgm:t>
    </dgm:pt>
    <dgm:pt modelId="{76BC9380-1DE2-4BAB-B7E2-217A13F718A5}" type="sibTrans" cxnId="{522C7A9B-53CB-425A-9C78-0978D628F596}">
      <dgm:prSet/>
      <dgm:spPr/>
      <dgm:t>
        <a:bodyPr/>
        <a:lstStyle/>
        <a:p>
          <a:endParaRPr lang="it-IT"/>
        </a:p>
      </dgm:t>
    </dgm:pt>
    <dgm:pt modelId="{37475443-B74F-4A54-A33A-533293B44EC1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>
            <a:buFontTx/>
            <a:buNone/>
            <a:tabLst>
              <a:tab pos="0" algn="l"/>
            </a:tabLst>
          </a:pPr>
          <a:r>
            <a:rPr lang="it-IT" sz="1300" dirty="0"/>
            <a:t>Scuole, asili, mense, palestre, sedi amministrative / uffici, strutture polivalenti</a:t>
          </a:r>
        </a:p>
      </dgm:t>
    </dgm:pt>
    <dgm:pt modelId="{1C073BBC-F589-4525-A56C-DA34392EC942}" type="parTrans" cxnId="{AF97A9F7-B2CE-4CA6-B9E7-435E44FA67D8}">
      <dgm:prSet/>
      <dgm:spPr/>
      <dgm:t>
        <a:bodyPr/>
        <a:lstStyle/>
        <a:p>
          <a:endParaRPr lang="it-IT"/>
        </a:p>
      </dgm:t>
    </dgm:pt>
    <dgm:pt modelId="{24470B05-239A-455B-A08E-DD9ED09D2AEA}" type="sibTrans" cxnId="{AF97A9F7-B2CE-4CA6-B9E7-435E44FA67D8}">
      <dgm:prSet/>
      <dgm:spPr/>
      <dgm:t>
        <a:bodyPr/>
        <a:lstStyle/>
        <a:p>
          <a:endParaRPr lang="it-IT"/>
        </a:p>
      </dgm:t>
    </dgm:pt>
    <dgm:pt modelId="{587E896E-9A53-401B-B604-76366D38EA6F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>
            <a:buFontTx/>
            <a:buNone/>
            <a:tabLst>
              <a:tab pos="0" algn="l"/>
            </a:tabLst>
          </a:pPr>
          <a:endParaRPr lang="it-IT" sz="1300" dirty="0"/>
        </a:p>
      </dgm:t>
    </dgm:pt>
    <dgm:pt modelId="{98CCED2E-7951-4C70-94AD-F347A1B526BA}" type="parTrans" cxnId="{A3360E59-A434-4281-956D-4A48B412E670}">
      <dgm:prSet/>
      <dgm:spPr/>
      <dgm:t>
        <a:bodyPr/>
        <a:lstStyle/>
        <a:p>
          <a:endParaRPr lang="it-IT"/>
        </a:p>
      </dgm:t>
    </dgm:pt>
    <dgm:pt modelId="{C26F9157-721B-4357-9D4D-4B8BE1026017}" type="sibTrans" cxnId="{A3360E59-A434-4281-956D-4A48B412E670}">
      <dgm:prSet/>
      <dgm:spPr/>
      <dgm:t>
        <a:bodyPr/>
        <a:lstStyle/>
        <a:p>
          <a:endParaRPr lang="it-IT"/>
        </a:p>
      </dgm:t>
    </dgm:pt>
    <dgm:pt modelId="{B0807866-012F-46D0-8706-CD420A400E85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>
            <a:buFontTx/>
            <a:buNone/>
            <a:tabLst>
              <a:tab pos="0" algn="l"/>
            </a:tabLst>
          </a:pPr>
          <a:endParaRPr lang="it-IT" sz="1300" dirty="0"/>
        </a:p>
      </dgm:t>
    </dgm:pt>
    <dgm:pt modelId="{C957F086-46F1-44C5-BDCB-B08B2DA39C3D}" type="parTrans" cxnId="{0A1BC6BF-63D7-4EB1-9DC2-F68CE1DA44BF}">
      <dgm:prSet/>
      <dgm:spPr/>
      <dgm:t>
        <a:bodyPr/>
        <a:lstStyle/>
        <a:p>
          <a:endParaRPr lang="it-IT"/>
        </a:p>
      </dgm:t>
    </dgm:pt>
    <dgm:pt modelId="{98A32EDE-5ACD-4333-A198-06095603A005}" type="sibTrans" cxnId="{0A1BC6BF-63D7-4EB1-9DC2-F68CE1DA44BF}">
      <dgm:prSet/>
      <dgm:spPr/>
      <dgm:t>
        <a:bodyPr/>
        <a:lstStyle/>
        <a:p>
          <a:endParaRPr lang="it-IT"/>
        </a:p>
      </dgm:t>
    </dgm:pt>
    <dgm:pt modelId="{8C2D0182-C51D-4AF0-BE7C-9B434D8F2073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>
            <a:buFontTx/>
            <a:buNone/>
            <a:tabLst>
              <a:tab pos="0" algn="l"/>
            </a:tabLst>
          </a:pPr>
          <a:endParaRPr lang="it-IT" sz="1300" dirty="0"/>
        </a:p>
      </dgm:t>
    </dgm:pt>
    <dgm:pt modelId="{41D03AC6-A32C-41D2-9CD3-85F94FE3C216}" type="parTrans" cxnId="{89104AFE-745C-4D36-A8F8-45994E3E20B9}">
      <dgm:prSet/>
      <dgm:spPr/>
      <dgm:t>
        <a:bodyPr/>
        <a:lstStyle/>
        <a:p>
          <a:endParaRPr lang="it-IT"/>
        </a:p>
      </dgm:t>
    </dgm:pt>
    <dgm:pt modelId="{A8A069F4-D691-453F-9CF0-5C70D146D7EB}" type="sibTrans" cxnId="{89104AFE-745C-4D36-A8F8-45994E3E20B9}">
      <dgm:prSet/>
      <dgm:spPr/>
      <dgm:t>
        <a:bodyPr/>
        <a:lstStyle/>
        <a:p>
          <a:endParaRPr lang="it-IT"/>
        </a:p>
      </dgm:t>
    </dgm:pt>
    <dgm:pt modelId="{51453B5B-39D3-46A8-BEAA-910CD687262E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>
            <a:buFontTx/>
            <a:buNone/>
            <a:tabLst>
              <a:tab pos="0" algn="l"/>
            </a:tabLst>
          </a:pPr>
          <a:endParaRPr lang="it-IT" sz="1300" dirty="0"/>
        </a:p>
      </dgm:t>
    </dgm:pt>
    <dgm:pt modelId="{808A96F1-E8B1-4050-9356-0DAC1EA8098A}" type="parTrans" cxnId="{96CB8E1F-4977-4485-92A4-651676ED5E31}">
      <dgm:prSet/>
      <dgm:spPr/>
      <dgm:t>
        <a:bodyPr/>
        <a:lstStyle/>
        <a:p>
          <a:endParaRPr lang="it-IT"/>
        </a:p>
      </dgm:t>
    </dgm:pt>
    <dgm:pt modelId="{85B4A08A-932B-4350-8AC8-678A49C16C12}" type="sibTrans" cxnId="{96CB8E1F-4977-4485-92A4-651676ED5E31}">
      <dgm:prSet/>
      <dgm:spPr/>
      <dgm:t>
        <a:bodyPr/>
        <a:lstStyle/>
        <a:p>
          <a:endParaRPr lang="it-IT"/>
        </a:p>
      </dgm:t>
    </dgm:pt>
    <dgm:pt modelId="{F3BCE11A-22AE-4ABA-A169-0565AA55D0F7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>
            <a:buFontTx/>
            <a:buNone/>
          </a:pPr>
          <a:r>
            <a:rPr lang="it-IT" sz="1300" dirty="0"/>
            <a:t>Impianti sportivi, strutture polivalenti, impianti natatori, Housing sociale</a:t>
          </a:r>
        </a:p>
      </dgm:t>
    </dgm:pt>
    <dgm:pt modelId="{6EFA0261-F5D5-465E-A2B5-031680A1B4B7}" type="parTrans" cxnId="{ED3C0D7C-C388-4E82-89B5-6AD268ABFB0C}">
      <dgm:prSet/>
      <dgm:spPr/>
      <dgm:t>
        <a:bodyPr/>
        <a:lstStyle/>
        <a:p>
          <a:endParaRPr lang="it-IT"/>
        </a:p>
      </dgm:t>
    </dgm:pt>
    <dgm:pt modelId="{2643DB3E-B895-4D00-BA44-946207D0A3C8}" type="sibTrans" cxnId="{ED3C0D7C-C388-4E82-89B5-6AD268ABFB0C}">
      <dgm:prSet/>
      <dgm:spPr/>
      <dgm:t>
        <a:bodyPr/>
        <a:lstStyle/>
        <a:p>
          <a:endParaRPr lang="it-IT"/>
        </a:p>
      </dgm:t>
    </dgm:pt>
    <dgm:pt modelId="{F0E4E676-87D2-4050-A555-37E35FC94BFF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>
            <a:buFontTx/>
            <a:buNone/>
          </a:pPr>
          <a:endParaRPr lang="it-IT" sz="1300" dirty="0"/>
        </a:p>
      </dgm:t>
    </dgm:pt>
    <dgm:pt modelId="{7625F656-A4F1-4ACF-9666-6FE1310814DA}" type="parTrans" cxnId="{56F1EAAC-C4A7-4041-9EAB-CB32B4799D24}">
      <dgm:prSet/>
      <dgm:spPr/>
      <dgm:t>
        <a:bodyPr/>
        <a:lstStyle/>
        <a:p>
          <a:endParaRPr lang="it-IT"/>
        </a:p>
      </dgm:t>
    </dgm:pt>
    <dgm:pt modelId="{97CCA1EC-FA8B-475B-9674-9EDBFD130719}" type="sibTrans" cxnId="{56F1EAAC-C4A7-4041-9EAB-CB32B4799D24}">
      <dgm:prSet/>
      <dgm:spPr/>
      <dgm:t>
        <a:bodyPr/>
        <a:lstStyle/>
        <a:p>
          <a:endParaRPr lang="it-IT"/>
        </a:p>
      </dgm:t>
    </dgm:pt>
    <dgm:pt modelId="{01478EC1-CFC6-44EF-BC64-794E0E98D715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>
            <a:buFontTx/>
            <a:buNone/>
          </a:pPr>
          <a:endParaRPr lang="it-IT" sz="1300" dirty="0"/>
        </a:p>
      </dgm:t>
    </dgm:pt>
    <dgm:pt modelId="{C8F804D0-E25A-43C7-90F2-A459585E8F7C}" type="parTrans" cxnId="{A413F3E3-1330-4F0B-86FC-AF08BE9702CE}">
      <dgm:prSet/>
      <dgm:spPr/>
      <dgm:t>
        <a:bodyPr/>
        <a:lstStyle/>
        <a:p>
          <a:endParaRPr lang="it-IT"/>
        </a:p>
      </dgm:t>
    </dgm:pt>
    <dgm:pt modelId="{C075F8DB-A4AD-4291-891C-EBDC826DC724}" type="sibTrans" cxnId="{A413F3E3-1330-4F0B-86FC-AF08BE9702CE}">
      <dgm:prSet/>
      <dgm:spPr/>
      <dgm:t>
        <a:bodyPr/>
        <a:lstStyle/>
        <a:p>
          <a:endParaRPr lang="it-IT"/>
        </a:p>
      </dgm:t>
    </dgm:pt>
    <dgm:pt modelId="{815BD93E-2626-46E1-B8EB-031B6A74F063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>
            <a:buFontTx/>
            <a:buNone/>
          </a:pPr>
          <a:endParaRPr lang="it-IT" sz="1300" dirty="0"/>
        </a:p>
      </dgm:t>
    </dgm:pt>
    <dgm:pt modelId="{8AE3FA98-F499-45DF-BF25-2ACC465A4AF4}" type="parTrans" cxnId="{0C2425CB-F9B7-46EE-808A-C63C4237724B}">
      <dgm:prSet/>
      <dgm:spPr/>
      <dgm:t>
        <a:bodyPr/>
        <a:lstStyle/>
        <a:p>
          <a:endParaRPr lang="it-IT"/>
        </a:p>
      </dgm:t>
    </dgm:pt>
    <dgm:pt modelId="{31456157-BCC5-4386-8024-A5FC0DFF11A8}" type="sibTrans" cxnId="{0C2425CB-F9B7-46EE-808A-C63C4237724B}">
      <dgm:prSet/>
      <dgm:spPr/>
      <dgm:t>
        <a:bodyPr/>
        <a:lstStyle/>
        <a:p>
          <a:endParaRPr lang="it-IT"/>
        </a:p>
      </dgm:t>
    </dgm:pt>
    <dgm:pt modelId="{A3EA29D6-100E-46D1-A533-07E13AD34378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>
            <a:buFontTx/>
            <a:buNone/>
          </a:pPr>
          <a:endParaRPr lang="it-IT" sz="1300" dirty="0"/>
        </a:p>
      </dgm:t>
    </dgm:pt>
    <dgm:pt modelId="{5108681A-DA1A-4A09-96F8-129AA11C179A}" type="parTrans" cxnId="{FFF8C604-5278-4C67-B10D-F5188017BFB4}">
      <dgm:prSet/>
      <dgm:spPr/>
      <dgm:t>
        <a:bodyPr/>
        <a:lstStyle/>
        <a:p>
          <a:endParaRPr lang="it-IT"/>
        </a:p>
      </dgm:t>
    </dgm:pt>
    <dgm:pt modelId="{C5C124BC-552A-4EA5-B719-75B87D669CC7}" type="sibTrans" cxnId="{FFF8C604-5278-4C67-B10D-F5188017BFB4}">
      <dgm:prSet/>
      <dgm:spPr/>
      <dgm:t>
        <a:bodyPr/>
        <a:lstStyle/>
        <a:p>
          <a:endParaRPr lang="it-IT"/>
        </a:p>
      </dgm:t>
    </dgm:pt>
    <dgm:pt modelId="{3039BD65-203B-4F26-8C77-8FA7FB38F4F8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>
            <a:buFontTx/>
            <a:buNone/>
            <a:tabLst>
              <a:tab pos="0" algn="l"/>
            </a:tabLst>
          </a:pPr>
          <a:endParaRPr lang="it-IT" sz="1300" dirty="0"/>
        </a:p>
      </dgm:t>
    </dgm:pt>
    <dgm:pt modelId="{12B81E8F-716D-488D-A962-47A6E6152EF3}" type="parTrans" cxnId="{B03C3538-2819-41CC-9DD7-F98E8A5E60D4}">
      <dgm:prSet/>
      <dgm:spPr/>
      <dgm:t>
        <a:bodyPr/>
        <a:lstStyle/>
        <a:p>
          <a:endParaRPr lang="it-IT"/>
        </a:p>
      </dgm:t>
    </dgm:pt>
    <dgm:pt modelId="{37F1D5E5-3754-4514-9B53-A73FC7AAA4C8}" type="sibTrans" cxnId="{B03C3538-2819-41CC-9DD7-F98E8A5E60D4}">
      <dgm:prSet/>
      <dgm:spPr/>
      <dgm:t>
        <a:bodyPr/>
        <a:lstStyle/>
        <a:p>
          <a:endParaRPr lang="it-IT"/>
        </a:p>
      </dgm:t>
    </dgm:pt>
    <dgm:pt modelId="{3BE610F8-5899-4A06-BD41-F18B149AE0C3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>
            <a:buFontTx/>
            <a:buNone/>
          </a:pPr>
          <a:endParaRPr lang="it-IT" sz="1300" dirty="0"/>
        </a:p>
      </dgm:t>
    </dgm:pt>
    <dgm:pt modelId="{B1BAE5FB-CB1B-448A-99EE-B5A40715E1DC}" type="parTrans" cxnId="{79B9DDC9-3751-4843-8A14-157EB2E74921}">
      <dgm:prSet/>
      <dgm:spPr/>
      <dgm:t>
        <a:bodyPr/>
        <a:lstStyle/>
        <a:p>
          <a:endParaRPr lang="it-IT"/>
        </a:p>
      </dgm:t>
    </dgm:pt>
    <dgm:pt modelId="{81DCA1EC-9371-405D-ADC1-87B8D1B37226}" type="sibTrans" cxnId="{79B9DDC9-3751-4843-8A14-157EB2E74921}">
      <dgm:prSet/>
      <dgm:spPr/>
      <dgm:t>
        <a:bodyPr/>
        <a:lstStyle/>
        <a:p>
          <a:endParaRPr lang="it-IT"/>
        </a:p>
      </dgm:t>
    </dgm:pt>
    <dgm:pt modelId="{AFCB9877-1821-46C2-B195-8E4D02DA1828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 defTabSz="900113">
            <a:buFontTx/>
            <a:buNone/>
            <a:tabLst>
              <a:tab pos="0" algn="l"/>
            </a:tabLst>
          </a:pPr>
          <a:r>
            <a:rPr lang="it-IT" sz="1300" dirty="0"/>
            <a:t>Opere dotate di intrinseca capacità di generare reddito attraverso ricavi di utenza, in misura tale da ripagare i costi di investimento e di remunerare adeguatamente il capitale coinvolto nell’arco della vita dell’operazione </a:t>
          </a:r>
        </a:p>
      </dgm:t>
    </dgm:pt>
    <dgm:pt modelId="{F780BC2E-72CF-461A-8546-0C1FA0E53F03}" type="parTrans" cxnId="{43EA4E3A-970C-4C4D-963C-2BB1BDA74B0E}">
      <dgm:prSet/>
      <dgm:spPr/>
      <dgm:t>
        <a:bodyPr/>
        <a:lstStyle/>
        <a:p>
          <a:endParaRPr lang="it-IT"/>
        </a:p>
      </dgm:t>
    </dgm:pt>
    <dgm:pt modelId="{63B1C84D-4939-4C3A-AE75-0AD681A0C77C}" type="sibTrans" cxnId="{43EA4E3A-970C-4C4D-963C-2BB1BDA74B0E}">
      <dgm:prSet/>
      <dgm:spPr/>
      <dgm:t>
        <a:bodyPr/>
        <a:lstStyle/>
        <a:p>
          <a:endParaRPr lang="it-IT"/>
        </a:p>
      </dgm:t>
    </dgm:pt>
    <dgm:pt modelId="{C826E0C2-9103-430F-9AC6-AD2DAE3A80BE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 defTabSz="900113">
            <a:buFontTx/>
            <a:buNone/>
            <a:tabLst>
              <a:tab pos="0" algn="l"/>
            </a:tabLst>
          </a:pPr>
          <a:endParaRPr lang="it-IT" sz="1300" dirty="0"/>
        </a:p>
      </dgm:t>
    </dgm:pt>
    <dgm:pt modelId="{6F3668DD-FDEC-4F4B-A2DE-D1E249CC22E9}" type="parTrans" cxnId="{C03FF0F3-CA91-4BFE-8B1F-42B295CE947A}">
      <dgm:prSet/>
      <dgm:spPr/>
      <dgm:t>
        <a:bodyPr/>
        <a:lstStyle/>
        <a:p>
          <a:endParaRPr lang="it-IT"/>
        </a:p>
      </dgm:t>
    </dgm:pt>
    <dgm:pt modelId="{66BA39FA-BDCB-4BAE-90D0-36DCCB0BE4D4}" type="sibTrans" cxnId="{C03FF0F3-CA91-4BFE-8B1F-42B295CE947A}">
      <dgm:prSet/>
      <dgm:spPr/>
      <dgm:t>
        <a:bodyPr/>
        <a:lstStyle/>
        <a:p>
          <a:endParaRPr lang="it-IT"/>
        </a:p>
      </dgm:t>
    </dgm:pt>
    <dgm:pt modelId="{299F38F1-DAF5-4BDA-9A82-E1C600BAB147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 defTabSz="900113">
            <a:buFontTx/>
            <a:buNone/>
            <a:tabLst>
              <a:tab pos="0" algn="l"/>
            </a:tabLst>
          </a:pPr>
          <a:endParaRPr lang="it-IT" sz="1300" dirty="0"/>
        </a:p>
      </dgm:t>
    </dgm:pt>
    <dgm:pt modelId="{EB6DF66C-5D60-4297-8B1E-E191068A84E8}" type="parTrans" cxnId="{CEE5478C-AFB0-4BD1-989D-5B78FB2001F7}">
      <dgm:prSet/>
      <dgm:spPr/>
      <dgm:t>
        <a:bodyPr/>
        <a:lstStyle/>
        <a:p>
          <a:endParaRPr lang="it-IT"/>
        </a:p>
      </dgm:t>
    </dgm:pt>
    <dgm:pt modelId="{070CF69F-61C9-46B2-8312-49729F3CF234}" type="sibTrans" cxnId="{CEE5478C-AFB0-4BD1-989D-5B78FB2001F7}">
      <dgm:prSet/>
      <dgm:spPr/>
      <dgm:t>
        <a:bodyPr/>
        <a:lstStyle/>
        <a:p>
          <a:endParaRPr lang="it-IT"/>
        </a:p>
      </dgm:t>
    </dgm:pt>
    <dgm:pt modelId="{C03B6928-44BC-42AC-9C84-C4AB5C2FAE02}" type="pres">
      <dgm:prSet presAssocID="{156D7824-97A7-46B8-AE0F-0A6F464C0B4E}" presName="Name0" presStyleCnt="0">
        <dgm:presLayoutVars>
          <dgm:dir/>
          <dgm:animLvl val="lvl"/>
          <dgm:resizeHandles val="exact"/>
        </dgm:presLayoutVars>
      </dgm:prSet>
      <dgm:spPr/>
    </dgm:pt>
    <dgm:pt modelId="{D9894912-EE64-434B-A78F-77471ED142CA}" type="pres">
      <dgm:prSet presAssocID="{E7754435-7C69-40F7-A80A-F55B589C4357}" presName="composite" presStyleCnt="0"/>
      <dgm:spPr/>
    </dgm:pt>
    <dgm:pt modelId="{7670AE61-A322-4027-8F16-1016D08BA064}" type="pres">
      <dgm:prSet presAssocID="{E7754435-7C69-40F7-A80A-F55B589C4357}" presName="parTx" presStyleLbl="alignNode1" presStyleIdx="0" presStyleCnt="3" custScaleY="122630" custLinFactNeighborX="1099" custLinFactNeighborY="3662">
        <dgm:presLayoutVars>
          <dgm:chMax val="0"/>
          <dgm:chPref val="0"/>
          <dgm:bulletEnabled val="1"/>
        </dgm:presLayoutVars>
      </dgm:prSet>
      <dgm:spPr/>
    </dgm:pt>
    <dgm:pt modelId="{8BFA8465-7C7E-4B4D-8EC5-B2CD9925FD84}" type="pres">
      <dgm:prSet presAssocID="{E7754435-7C69-40F7-A80A-F55B589C4357}" presName="desTx" presStyleLbl="alignAccFollowNode1" presStyleIdx="0" presStyleCnt="3" custScaleY="105359" custLinFactNeighborX="500" custLinFactNeighborY="5028">
        <dgm:presLayoutVars>
          <dgm:bulletEnabled val="1"/>
        </dgm:presLayoutVars>
      </dgm:prSet>
      <dgm:spPr/>
    </dgm:pt>
    <dgm:pt modelId="{2BEA160C-F937-4149-B686-88DA10022838}" type="pres">
      <dgm:prSet presAssocID="{F9BA9D42-926A-4BDE-AE1C-067E577D6CE7}" presName="space" presStyleCnt="0"/>
      <dgm:spPr/>
    </dgm:pt>
    <dgm:pt modelId="{2715A7E0-1D96-4483-99E9-CA21297A2559}" type="pres">
      <dgm:prSet presAssocID="{90F65D55-1B92-46D5-A35A-C38B1E3AE3D3}" presName="composite" presStyleCnt="0"/>
      <dgm:spPr/>
    </dgm:pt>
    <dgm:pt modelId="{C3F3ED64-921C-407E-A2F7-503F65471429}" type="pres">
      <dgm:prSet presAssocID="{90F65D55-1B92-46D5-A35A-C38B1E3AE3D3}" presName="parTx" presStyleLbl="alignNode1" presStyleIdx="1" presStyleCnt="3" custScaleX="102917" custScaleY="110585" custLinFactNeighborY="-4487">
        <dgm:presLayoutVars>
          <dgm:chMax val="0"/>
          <dgm:chPref val="0"/>
          <dgm:bulletEnabled val="1"/>
        </dgm:presLayoutVars>
      </dgm:prSet>
      <dgm:spPr/>
    </dgm:pt>
    <dgm:pt modelId="{8FA4F84F-3B7A-4265-906C-71680538B2BD}" type="pres">
      <dgm:prSet presAssocID="{90F65D55-1B92-46D5-A35A-C38B1E3AE3D3}" presName="desTx" presStyleLbl="alignAccFollowNode1" presStyleIdx="1" presStyleCnt="3" custScaleX="102949" custLinFactNeighborX="96" custLinFactNeighborY="1455">
        <dgm:presLayoutVars>
          <dgm:bulletEnabled val="1"/>
        </dgm:presLayoutVars>
      </dgm:prSet>
      <dgm:spPr/>
    </dgm:pt>
    <dgm:pt modelId="{0466B8EA-E0D8-4A55-82AA-88B8D7C91E80}" type="pres">
      <dgm:prSet presAssocID="{BF236375-8BFF-477E-AEBA-5595F3CD3E6A}" presName="space" presStyleCnt="0"/>
      <dgm:spPr/>
    </dgm:pt>
    <dgm:pt modelId="{B5B2F401-973C-4ABF-8312-AF14E81F6FED}" type="pres">
      <dgm:prSet presAssocID="{00038A80-9A26-4AFC-BC31-5D0C0A61D25A}" presName="composite" presStyleCnt="0"/>
      <dgm:spPr/>
    </dgm:pt>
    <dgm:pt modelId="{79B3D580-2918-4655-8272-997759837EAC}" type="pres">
      <dgm:prSet presAssocID="{00038A80-9A26-4AFC-BC31-5D0C0A61D25A}" presName="parTx" presStyleLbl="alignNode1" presStyleIdx="2" presStyleCnt="3" custScaleX="103747" custScaleY="108877" custLinFactNeighborX="251" custLinFactNeighborY="-1750">
        <dgm:presLayoutVars>
          <dgm:chMax val="0"/>
          <dgm:chPref val="0"/>
          <dgm:bulletEnabled val="1"/>
        </dgm:presLayoutVars>
      </dgm:prSet>
      <dgm:spPr/>
    </dgm:pt>
    <dgm:pt modelId="{9556D60D-CA7F-4AD8-9254-8FD6292F2FBF}" type="pres">
      <dgm:prSet presAssocID="{00038A80-9A26-4AFC-BC31-5D0C0A61D25A}" presName="desTx" presStyleLbl="alignAccFollowNode1" presStyleIdx="2" presStyleCnt="3" custScaleX="103802" custLinFactNeighborX="282" custLinFactNeighborY="653">
        <dgm:presLayoutVars>
          <dgm:bulletEnabled val="1"/>
        </dgm:presLayoutVars>
      </dgm:prSet>
      <dgm:spPr/>
    </dgm:pt>
  </dgm:ptLst>
  <dgm:cxnLst>
    <dgm:cxn modelId="{FFF8C604-5278-4C67-B10D-F5188017BFB4}" srcId="{00038A80-9A26-4AFC-BC31-5D0C0A61D25A}" destId="{A3EA29D6-100E-46D1-A533-07E13AD34378}" srcOrd="4" destOrd="0" parTransId="{5108681A-DA1A-4A09-96F8-129AA11C179A}" sibTransId="{C5C124BC-552A-4EA5-B719-75B87D669CC7}"/>
    <dgm:cxn modelId="{E1EC780A-27B3-4428-933C-FFDFC33AB188}" type="presOf" srcId="{E7754435-7C69-40F7-A80A-F55B589C4357}" destId="{7670AE61-A322-4027-8F16-1016D08BA064}" srcOrd="0" destOrd="0" presId="urn:microsoft.com/office/officeart/2005/8/layout/hList1"/>
    <dgm:cxn modelId="{1E150712-468C-49DC-A94F-492162570211}" srcId="{90F65D55-1B92-46D5-A35A-C38B1E3AE3D3}" destId="{0F94E574-165C-4F50-ABB0-959AB13D9E2F}" srcOrd="7" destOrd="0" parTransId="{665D4B04-7503-4DC2-8FDD-D4D37CDE0D94}" sibTransId="{6411B309-72CB-4317-B0AB-750E53B757B6}"/>
    <dgm:cxn modelId="{3D112519-C2D8-496E-A906-D9102A57F75C}" type="presOf" srcId="{8C2D0182-C51D-4AF0-BE7C-9B434D8F2073}" destId="{8FA4F84F-3B7A-4265-906C-71680538B2BD}" srcOrd="0" destOrd="3" presId="urn:microsoft.com/office/officeart/2005/8/layout/hList1"/>
    <dgm:cxn modelId="{96CB8E1F-4977-4485-92A4-651676ED5E31}" srcId="{90F65D55-1B92-46D5-A35A-C38B1E3AE3D3}" destId="{51453B5B-39D3-46A8-BEAA-910CD687262E}" srcOrd="4" destOrd="0" parTransId="{808A96F1-E8B1-4050-9356-0DAC1EA8098A}" sibTransId="{85B4A08A-932B-4350-8AC8-678A49C16C12}"/>
    <dgm:cxn modelId="{0A6E1C23-286E-4782-8112-DAFE56CDE81B}" type="presOf" srcId="{156D7824-97A7-46B8-AE0F-0A6F464C0B4E}" destId="{C03B6928-44BC-42AC-9C84-C4AB5C2FAE02}" srcOrd="0" destOrd="0" presId="urn:microsoft.com/office/officeart/2005/8/layout/hList1"/>
    <dgm:cxn modelId="{65102624-5870-464C-9426-56FC0CC83E80}" type="presOf" srcId="{A3EA29D6-100E-46D1-A533-07E13AD34378}" destId="{9556D60D-CA7F-4AD8-9254-8FD6292F2FBF}" srcOrd="0" destOrd="4" presId="urn:microsoft.com/office/officeart/2005/8/layout/hList1"/>
    <dgm:cxn modelId="{B03C3538-2819-41CC-9DD7-F98E8A5E60D4}" srcId="{90F65D55-1B92-46D5-A35A-C38B1E3AE3D3}" destId="{3039BD65-203B-4F26-8C77-8FA7FB38F4F8}" srcOrd="5" destOrd="0" parTransId="{12B81E8F-716D-488D-A962-47A6E6152EF3}" sibTransId="{37F1D5E5-3754-4514-9B53-A73FC7AAA4C8}"/>
    <dgm:cxn modelId="{43EA4E3A-970C-4C4D-963C-2BB1BDA74B0E}" srcId="{E7754435-7C69-40F7-A80A-F55B589C4357}" destId="{AFCB9877-1821-46C2-B195-8E4D02DA1828}" srcOrd="0" destOrd="0" parTransId="{F780BC2E-72CF-461A-8546-0C1FA0E53F03}" sibTransId="{63B1C84D-4939-4C3A-AE75-0AD681A0C77C}"/>
    <dgm:cxn modelId="{ADDF3F3D-A387-4D16-8BAE-C022DE09C660}" type="presOf" srcId="{00038A80-9A26-4AFC-BC31-5D0C0A61D25A}" destId="{79B3D580-2918-4655-8272-997759837EAC}" srcOrd="0" destOrd="0" presId="urn:microsoft.com/office/officeart/2005/8/layout/hList1"/>
    <dgm:cxn modelId="{6452B95F-A01B-4A64-A2F7-CFB8765C95AF}" type="presOf" srcId="{90F65D55-1B92-46D5-A35A-C38B1E3AE3D3}" destId="{C3F3ED64-921C-407E-A2F7-503F65471429}" srcOrd="0" destOrd="0" presId="urn:microsoft.com/office/officeart/2005/8/layout/hList1"/>
    <dgm:cxn modelId="{E99F2160-2DCE-4782-B612-5E38E0800231}" type="presOf" srcId="{587E896E-9A53-401B-B604-76366D38EA6F}" destId="{8FA4F84F-3B7A-4265-906C-71680538B2BD}" srcOrd="0" destOrd="1" presId="urn:microsoft.com/office/officeart/2005/8/layout/hList1"/>
    <dgm:cxn modelId="{C425F660-1193-4CC7-B55F-714C966CDB3B}" srcId="{156D7824-97A7-46B8-AE0F-0A6F464C0B4E}" destId="{E7754435-7C69-40F7-A80A-F55B589C4357}" srcOrd="0" destOrd="0" parTransId="{7DEAE098-4A3C-4C60-A768-BE5C0DEDFAF9}" sibTransId="{F9BA9D42-926A-4BDE-AE1C-067E577D6CE7}"/>
    <dgm:cxn modelId="{76EA5E4F-EC89-44EB-83D0-B157E56F3743}" srcId="{00038A80-9A26-4AFC-BC31-5D0C0A61D25A}" destId="{EFDBA3A7-D832-4260-8D03-450DE90F6123}" srcOrd="0" destOrd="0" parTransId="{7E52DC08-8AAD-4126-BFEB-756E5F2AFAFC}" sibTransId="{72E10CAA-6159-4334-BAD7-4ABAE533B939}"/>
    <dgm:cxn modelId="{368BB654-050B-44B1-8841-1557CB9503B8}" type="presOf" srcId="{AFCB9877-1821-46C2-B195-8E4D02DA1828}" destId="{8BFA8465-7C7E-4B4D-8EC5-B2CD9925FD84}" srcOrd="0" destOrd="0" presId="urn:microsoft.com/office/officeart/2005/8/layout/hList1"/>
    <dgm:cxn modelId="{66870B78-3EDB-48AA-B3DA-C2795D88B96D}" type="presOf" srcId="{F3BCE11A-22AE-4ABA-A169-0565AA55D0F7}" destId="{9556D60D-CA7F-4AD8-9254-8FD6292F2FBF}" srcOrd="0" destOrd="6" presId="urn:microsoft.com/office/officeart/2005/8/layout/hList1"/>
    <dgm:cxn modelId="{4A21EA58-A845-4970-936C-11C4A26CFD84}" srcId="{90F65D55-1B92-46D5-A35A-C38B1E3AE3D3}" destId="{707CED6A-6477-4463-8813-1128AD0A3298}" srcOrd="0" destOrd="0" parTransId="{87812B17-CA0F-4658-9B88-678D05012EF8}" sibTransId="{7F71CD17-292C-4AFB-B8A5-A69DA8DE055D}"/>
    <dgm:cxn modelId="{A3360E59-A434-4281-956D-4A48B412E670}" srcId="{90F65D55-1B92-46D5-A35A-C38B1E3AE3D3}" destId="{587E896E-9A53-401B-B604-76366D38EA6F}" srcOrd="1" destOrd="0" parTransId="{98CCED2E-7951-4C70-94AD-F347A1B526BA}" sibTransId="{C26F9157-721B-4357-9D4D-4B8BE1026017}"/>
    <dgm:cxn modelId="{ED3C0D7C-C388-4E82-89B5-6AD268ABFB0C}" srcId="{00038A80-9A26-4AFC-BC31-5D0C0A61D25A}" destId="{F3BCE11A-22AE-4ABA-A169-0565AA55D0F7}" srcOrd="6" destOrd="0" parTransId="{6EFA0261-F5D5-465E-A2B5-031680A1B4B7}" sibTransId="{2643DB3E-B895-4D00-BA44-946207D0A3C8}"/>
    <dgm:cxn modelId="{7633D27C-D3EC-454D-A147-693AF11EB990}" type="presOf" srcId="{51453B5B-39D3-46A8-BEAA-910CD687262E}" destId="{8FA4F84F-3B7A-4265-906C-71680538B2BD}" srcOrd="0" destOrd="4" presId="urn:microsoft.com/office/officeart/2005/8/layout/hList1"/>
    <dgm:cxn modelId="{FFA7917E-2AC8-4F54-8B65-162217CD1ED5}" type="presOf" srcId="{01478EC1-CFC6-44EF-BC64-794E0E98D715}" destId="{9556D60D-CA7F-4AD8-9254-8FD6292F2FBF}" srcOrd="0" destOrd="2" presId="urn:microsoft.com/office/officeart/2005/8/layout/hList1"/>
    <dgm:cxn modelId="{4CAB7D7F-1694-4B49-966A-F476647C14B8}" srcId="{156D7824-97A7-46B8-AE0F-0A6F464C0B4E}" destId="{90F65D55-1B92-46D5-A35A-C38B1E3AE3D3}" srcOrd="1" destOrd="0" parTransId="{C7930F4F-0DFD-4BA1-B981-86B61232FB54}" sibTransId="{BF236375-8BFF-477E-AEBA-5595F3CD3E6A}"/>
    <dgm:cxn modelId="{16C0E984-AE8E-4E5F-8131-3DB2954BB8B0}" type="presOf" srcId="{707CED6A-6477-4463-8813-1128AD0A3298}" destId="{8FA4F84F-3B7A-4265-906C-71680538B2BD}" srcOrd="0" destOrd="0" presId="urn:microsoft.com/office/officeart/2005/8/layout/hList1"/>
    <dgm:cxn modelId="{D6A96A8B-996B-4A46-A6F2-4435DAE1C3FB}" type="presOf" srcId="{3039BD65-203B-4F26-8C77-8FA7FB38F4F8}" destId="{8FA4F84F-3B7A-4265-906C-71680538B2BD}" srcOrd="0" destOrd="5" presId="urn:microsoft.com/office/officeart/2005/8/layout/hList1"/>
    <dgm:cxn modelId="{CEE5478C-AFB0-4BD1-989D-5B78FB2001F7}" srcId="{E7754435-7C69-40F7-A80A-F55B589C4357}" destId="{299F38F1-DAF5-4BDA-9A82-E1C600BAB147}" srcOrd="3" destOrd="0" parTransId="{EB6DF66C-5D60-4297-8B1E-E191068A84E8}" sibTransId="{070CF69F-61C9-46B2-8312-49729F3CF234}"/>
    <dgm:cxn modelId="{2FA62893-17FB-436F-9495-D09DCA907482}" type="presOf" srcId="{9E247EA6-19E2-4416-B5D4-96EDEC07C417}" destId="{8BFA8465-7C7E-4B4D-8EC5-B2CD9925FD84}" srcOrd="0" destOrd="4" presId="urn:microsoft.com/office/officeart/2005/8/layout/hList1"/>
    <dgm:cxn modelId="{CEA02B9B-EDEB-41F7-BB65-100244E46E6E}" type="presOf" srcId="{815BD93E-2626-46E1-B8EB-031B6A74F063}" destId="{9556D60D-CA7F-4AD8-9254-8FD6292F2FBF}" srcOrd="0" destOrd="3" presId="urn:microsoft.com/office/officeart/2005/8/layout/hList1"/>
    <dgm:cxn modelId="{522C7A9B-53CB-425A-9C78-0978D628F596}" srcId="{E7754435-7C69-40F7-A80A-F55B589C4357}" destId="{9E247EA6-19E2-4416-B5D4-96EDEC07C417}" srcOrd="4" destOrd="0" parTransId="{76AD0D49-CE13-4D7E-8F2A-5EAF59C78A6D}" sibTransId="{76BC9380-1DE2-4BAB-B7E2-217A13F718A5}"/>
    <dgm:cxn modelId="{5DA1999F-63C4-47E1-9345-3714CCCA0C02}" type="presOf" srcId="{B808B845-256C-48F5-8DEF-4CFDEB27FA1E}" destId="{8BFA8465-7C7E-4B4D-8EC5-B2CD9925FD84}" srcOrd="0" destOrd="1" presId="urn:microsoft.com/office/officeart/2005/8/layout/hList1"/>
    <dgm:cxn modelId="{56F1EAAC-C4A7-4041-9EAB-CB32B4799D24}" srcId="{00038A80-9A26-4AFC-BC31-5D0C0A61D25A}" destId="{F0E4E676-87D2-4050-A555-37E35FC94BFF}" srcOrd="1" destOrd="0" parTransId="{7625F656-A4F1-4ACF-9666-6FE1310814DA}" sibTransId="{97CCA1EC-FA8B-475B-9674-9EDBFD130719}"/>
    <dgm:cxn modelId="{B2A9EEB0-677E-4A4B-9FAA-AC35706C68F6}" type="presOf" srcId="{EFDBA3A7-D832-4260-8D03-450DE90F6123}" destId="{9556D60D-CA7F-4AD8-9254-8FD6292F2FBF}" srcOrd="0" destOrd="0" presId="urn:microsoft.com/office/officeart/2005/8/layout/hList1"/>
    <dgm:cxn modelId="{1A0E1EBF-6424-43B1-ACD1-25DCC50D9CFA}" type="presOf" srcId="{B0807866-012F-46D0-8706-CD420A400E85}" destId="{8FA4F84F-3B7A-4265-906C-71680538B2BD}" srcOrd="0" destOrd="2" presId="urn:microsoft.com/office/officeart/2005/8/layout/hList1"/>
    <dgm:cxn modelId="{0A1BC6BF-63D7-4EB1-9DC2-F68CE1DA44BF}" srcId="{90F65D55-1B92-46D5-A35A-C38B1E3AE3D3}" destId="{B0807866-012F-46D0-8706-CD420A400E85}" srcOrd="2" destOrd="0" parTransId="{C957F086-46F1-44C5-BDCB-B08B2DA39C3D}" sibTransId="{98A32EDE-5ACD-4333-A198-06095603A005}"/>
    <dgm:cxn modelId="{47EFADC1-9FE6-4B27-BB9F-72846E7BD457}" type="presOf" srcId="{299F38F1-DAF5-4BDA-9A82-E1C600BAB147}" destId="{8BFA8465-7C7E-4B4D-8EC5-B2CD9925FD84}" srcOrd="0" destOrd="3" presId="urn:microsoft.com/office/officeart/2005/8/layout/hList1"/>
    <dgm:cxn modelId="{4AC74BC6-ECA8-4325-88C8-ED9DAA928470}" type="presOf" srcId="{3BE610F8-5899-4A06-BD41-F18B149AE0C3}" destId="{9556D60D-CA7F-4AD8-9254-8FD6292F2FBF}" srcOrd="0" destOrd="5" presId="urn:microsoft.com/office/officeart/2005/8/layout/hList1"/>
    <dgm:cxn modelId="{79B9DDC9-3751-4843-8A14-157EB2E74921}" srcId="{00038A80-9A26-4AFC-BC31-5D0C0A61D25A}" destId="{3BE610F8-5899-4A06-BD41-F18B149AE0C3}" srcOrd="5" destOrd="0" parTransId="{B1BAE5FB-CB1B-448A-99EE-B5A40715E1DC}" sibTransId="{81DCA1EC-9371-405D-ADC1-87B8D1B37226}"/>
    <dgm:cxn modelId="{BAE508CB-87E0-4763-91E7-CFEE5F474A5E}" type="presOf" srcId="{C826E0C2-9103-430F-9AC6-AD2DAE3A80BE}" destId="{8BFA8465-7C7E-4B4D-8EC5-B2CD9925FD84}" srcOrd="0" destOrd="2" presId="urn:microsoft.com/office/officeart/2005/8/layout/hList1"/>
    <dgm:cxn modelId="{0C2425CB-F9B7-46EE-808A-C63C4237724B}" srcId="{00038A80-9A26-4AFC-BC31-5D0C0A61D25A}" destId="{815BD93E-2626-46E1-B8EB-031B6A74F063}" srcOrd="3" destOrd="0" parTransId="{8AE3FA98-F499-45DF-BF25-2ACC465A4AF4}" sibTransId="{31456157-BCC5-4386-8024-A5FC0DFF11A8}"/>
    <dgm:cxn modelId="{C09336CF-4516-4C85-A4D7-07F8AF3DE2B5}" srcId="{E7754435-7C69-40F7-A80A-F55B589C4357}" destId="{B808B845-256C-48F5-8DEF-4CFDEB27FA1E}" srcOrd="1" destOrd="0" parTransId="{EC800988-4AB9-44B2-AC76-9B1AA3C694B8}" sibTransId="{6C12E236-CB13-4F35-9BEA-FD62C0AF9919}"/>
    <dgm:cxn modelId="{06CFBECF-A429-4A6F-96EF-DF5DE5681FF0}" type="presOf" srcId="{37475443-B74F-4A54-A33A-533293B44EC1}" destId="{8FA4F84F-3B7A-4265-906C-71680538B2BD}" srcOrd="0" destOrd="6" presId="urn:microsoft.com/office/officeart/2005/8/layout/hList1"/>
    <dgm:cxn modelId="{4898F1D2-A4E3-4549-9B05-78A195EC2F30}" type="presOf" srcId="{0F94E574-165C-4F50-ABB0-959AB13D9E2F}" destId="{8FA4F84F-3B7A-4265-906C-71680538B2BD}" srcOrd="0" destOrd="7" presId="urn:microsoft.com/office/officeart/2005/8/layout/hList1"/>
    <dgm:cxn modelId="{FD2075E1-F206-43F8-B7C0-81678F5756EB}" srcId="{156D7824-97A7-46B8-AE0F-0A6F464C0B4E}" destId="{00038A80-9A26-4AFC-BC31-5D0C0A61D25A}" srcOrd="2" destOrd="0" parTransId="{2EDA79E3-E945-4717-A55E-E24291B19EFE}" sibTransId="{E36A9285-2C5A-4228-9074-BBC839881AB4}"/>
    <dgm:cxn modelId="{A413F3E3-1330-4F0B-86FC-AF08BE9702CE}" srcId="{00038A80-9A26-4AFC-BC31-5D0C0A61D25A}" destId="{01478EC1-CFC6-44EF-BC64-794E0E98D715}" srcOrd="2" destOrd="0" parTransId="{C8F804D0-E25A-43C7-90F2-A459585E8F7C}" sibTransId="{C075F8DB-A4AD-4291-891C-EBDC826DC724}"/>
    <dgm:cxn modelId="{C03FF0F3-CA91-4BFE-8B1F-42B295CE947A}" srcId="{E7754435-7C69-40F7-A80A-F55B589C4357}" destId="{C826E0C2-9103-430F-9AC6-AD2DAE3A80BE}" srcOrd="2" destOrd="0" parTransId="{6F3668DD-FDEC-4F4B-A2DE-D1E249CC22E9}" sibTransId="{66BA39FA-BDCB-4BAE-90D0-36DCCB0BE4D4}"/>
    <dgm:cxn modelId="{FDABAEF6-0475-4557-A54A-841E1C92EEFB}" type="presOf" srcId="{F0E4E676-87D2-4050-A555-37E35FC94BFF}" destId="{9556D60D-CA7F-4AD8-9254-8FD6292F2FBF}" srcOrd="0" destOrd="1" presId="urn:microsoft.com/office/officeart/2005/8/layout/hList1"/>
    <dgm:cxn modelId="{AF97A9F7-B2CE-4CA6-B9E7-435E44FA67D8}" srcId="{90F65D55-1B92-46D5-A35A-C38B1E3AE3D3}" destId="{37475443-B74F-4A54-A33A-533293B44EC1}" srcOrd="6" destOrd="0" parTransId="{1C073BBC-F589-4525-A56C-DA34392EC942}" sibTransId="{24470B05-239A-455B-A08E-DD9ED09D2AEA}"/>
    <dgm:cxn modelId="{89104AFE-745C-4D36-A8F8-45994E3E20B9}" srcId="{90F65D55-1B92-46D5-A35A-C38B1E3AE3D3}" destId="{8C2D0182-C51D-4AF0-BE7C-9B434D8F2073}" srcOrd="3" destOrd="0" parTransId="{41D03AC6-A32C-41D2-9CD3-85F94FE3C216}" sibTransId="{A8A069F4-D691-453F-9CF0-5C70D146D7EB}"/>
    <dgm:cxn modelId="{4410AC83-6D32-40F2-9ADB-A320DD763D0B}" type="presParOf" srcId="{C03B6928-44BC-42AC-9C84-C4AB5C2FAE02}" destId="{D9894912-EE64-434B-A78F-77471ED142CA}" srcOrd="0" destOrd="0" presId="urn:microsoft.com/office/officeart/2005/8/layout/hList1"/>
    <dgm:cxn modelId="{7096EBFD-BD76-452D-9149-78B8BF0EEBBD}" type="presParOf" srcId="{D9894912-EE64-434B-A78F-77471ED142CA}" destId="{7670AE61-A322-4027-8F16-1016D08BA064}" srcOrd="0" destOrd="0" presId="urn:microsoft.com/office/officeart/2005/8/layout/hList1"/>
    <dgm:cxn modelId="{7A64CBE3-4047-4FE8-98A2-DE884D3270B6}" type="presParOf" srcId="{D9894912-EE64-434B-A78F-77471ED142CA}" destId="{8BFA8465-7C7E-4B4D-8EC5-B2CD9925FD84}" srcOrd="1" destOrd="0" presId="urn:microsoft.com/office/officeart/2005/8/layout/hList1"/>
    <dgm:cxn modelId="{C12B1AF5-DA00-4675-ADC4-A8CEA1611A0C}" type="presParOf" srcId="{C03B6928-44BC-42AC-9C84-C4AB5C2FAE02}" destId="{2BEA160C-F937-4149-B686-88DA10022838}" srcOrd="1" destOrd="0" presId="urn:microsoft.com/office/officeart/2005/8/layout/hList1"/>
    <dgm:cxn modelId="{0855EB46-A1F2-4992-9D5F-7384817AAAE3}" type="presParOf" srcId="{C03B6928-44BC-42AC-9C84-C4AB5C2FAE02}" destId="{2715A7E0-1D96-4483-99E9-CA21297A2559}" srcOrd="2" destOrd="0" presId="urn:microsoft.com/office/officeart/2005/8/layout/hList1"/>
    <dgm:cxn modelId="{FEF718C2-A157-42F2-AB15-FF80AFBEB581}" type="presParOf" srcId="{2715A7E0-1D96-4483-99E9-CA21297A2559}" destId="{C3F3ED64-921C-407E-A2F7-503F65471429}" srcOrd="0" destOrd="0" presId="urn:microsoft.com/office/officeart/2005/8/layout/hList1"/>
    <dgm:cxn modelId="{4A1FF76D-502B-4893-A854-D9742A6B3232}" type="presParOf" srcId="{2715A7E0-1D96-4483-99E9-CA21297A2559}" destId="{8FA4F84F-3B7A-4265-906C-71680538B2BD}" srcOrd="1" destOrd="0" presId="urn:microsoft.com/office/officeart/2005/8/layout/hList1"/>
    <dgm:cxn modelId="{A9432A7B-D4E9-4355-84B5-9778C6E90589}" type="presParOf" srcId="{C03B6928-44BC-42AC-9C84-C4AB5C2FAE02}" destId="{0466B8EA-E0D8-4A55-82AA-88B8D7C91E80}" srcOrd="3" destOrd="0" presId="urn:microsoft.com/office/officeart/2005/8/layout/hList1"/>
    <dgm:cxn modelId="{748C589C-44D2-42FD-A53F-B74A75CE4780}" type="presParOf" srcId="{C03B6928-44BC-42AC-9C84-C4AB5C2FAE02}" destId="{B5B2F401-973C-4ABF-8312-AF14E81F6FED}" srcOrd="4" destOrd="0" presId="urn:microsoft.com/office/officeart/2005/8/layout/hList1"/>
    <dgm:cxn modelId="{93060966-02B5-43EE-8350-2F717169EBEE}" type="presParOf" srcId="{B5B2F401-973C-4ABF-8312-AF14E81F6FED}" destId="{79B3D580-2918-4655-8272-997759837EAC}" srcOrd="0" destOrd="0" presId="urn:microsoft.com/office/officeart/2005/8/layout/hList1"/>
    <dgm:cxn modelId="{9D9FF225-1D15-4A4C-8BC3-4A15CA136DBE}" type="presParOf" srcId="{B5B2F401-973C-4ABF-8312-AF14E81F6FED}" destId="{9556D60D-CA7F-4AD8-9254-8FD6292F2FB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BFB147-F3BD-4601-93B8-4096760184EB}">
      <dsp:nvSpPr>
        <dsp:cNvPr id="0" name=""/>
        <dsp:cNvSpPr/>
      </dsp:nvSpPr>
      <dsp:spPr>
        <a:xfrm rot="16200000">
          <a:off x="951938" y="-951938"/>
          <a:ext cx="1441733" cy="3345610"/>
        </a:xfrm>
        <a:prstGeom prst="round1Rect">
          <a:avLst/>
        </a:prstGeom>
        <a:solidFill>
          <a:srgbClr val="3366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RAPPORTO DI LUNGA DURATA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Tra un ente concedente e uno o più operatori economici privati è instaurato un rapporto contrattuale di lungo periodo per raggiungere un risultato di interesse pubblico</a:t>
          </a:r>
        </a:p>
      </dsp:txBody>
      <dsp:txXfrm rot="5400000">
        <a:off x="0" y="0"/>
        <a:ext cx="3345610" cy="1081300"/>
      </dsp:txXfrm>
    </dsp:sp>
    <dsp:sp modelId="{12118AF1-482C-406C-B9CC-F2D41BB29D1A}">
      <dsp:nvSpPr>
        <dsp:cNvPr id="0" name=""/>
        <dsp:cNvSpPr/>
      </dsp:nvSpPr>
      <dsp:spPr>
        <a:xfrm>
          <a:off x="3345610" y="0"/>
          <a:ext cx="3345610" cy="1441733"/>
        </a:xfrm>
        <a:prstGeom prst="round1Rect">
          <a:avLst/>
        </a:prstGeom>
        <a:solidFill>
          <a:srgbClr val="0066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FINANZIAMENTO PRIVATO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La copertura dei fabbisogni finanziari connessi alla realizzazione del progetto proviene in misura significativa da risorse reperita dalla parte privata, anche in ragione del rischio operativo assunto dalla medesima </a:t>
          </a:r>
        </a:p>
      </dsp:txBody>
      <dsp:txXfrm>
        <a:off x="3345610" y="0"/>
        <a:ext cx="3345610" cy="1081300"/>
      </dsp:txXfrm>
    </dsp:sp>
    <dsp:sp modelId="{63C72BB2-81DD-4D59-B5BD-5D986978634F}">
      <dsp:nvSpPr>
        <dsp:cNvPr id="0" name=""/>
        <dsp:cNvSpPr/>
      </dsp:nvSpPr>
      <dsp:spPr>
        <a:xfrm rot="10800000">
          <a:off x="0" y="1441733"/>
          <a:ext cx="3345610" cy="1441733"/>
        </a:xfrm>
        <a:prstGeom prst="round1Rect">
          <a:avLst/>
        </a:prstGeom>
        <a:solidFill>
          <a:srgbClr val="0066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RIPARTIZIONE DEI RUOLI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Alla parte privata spetta il compito di realizzare e gestire il progetto mentre alla parte pubblica quello di definire gli obiettivi e di verificarne l’attuazione</a:t>
          </a:r>
        </a:p>
      </dsp:txBody>
      <dsp:txXfrm rot="10800000">
        <a:off x="0" y="1802166"/>
        <a:ext cx="3345610" cy="1081300"/>
      </dsp:txXfrm>
    </dsp:sp>
    <dsp:sp modelId="{F44CE5F5-B165-4995-A28E-9575EBCF58FF}">
      <dsp:nvSpPr>
        <dsp:cNvPr id="0" name=""/>
        <dsp:cNvSpPr/>
      </dsp:nvSpPr>
      <dsp:spPr>
        <a:xfrm rot="5400000">
          <a:off x="4297549" y="489795"/>
          <a:ext cx="1441733" cy="3345610"/>
        </a:xfrm>
        <a:prstGeom prst="round1Rect">
          <a:avLst/>
        </a:prstGeom>
        <a:solidFill>
          <a:srgbClr val="3366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ALLOCAZIONE DEL RISCHIO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Il rischio operativo connesso alla realizzazione dei lavori o alla gestione dei servizi è allocato in capo al soggetto privato</a:t>
          </a:r>
        </a:p>
      </dsp:txBody>
      <dsp:txXfrm rot="-5400000">
        <a:off x="3345610" y="1802166"/>
        <a:ext cx="3345610" cy="1081300"/>
      </dsp:txXfrm>
    </dsp:sp>
    <dsp:sp modelId="{613E1B98-A36A-49A4-AECA-C045420E847B}">
      <dsp:nvSpPr>
        <dsp:cNvPr id="0" name=""/>
        <dsp:cNvSpPr/>
      </dsp:nvSpPr>
      <dsp:spPr>
        <a:xfrm>
          <a:off x="2341927" y="1081300"/>
          <a:ext cx="2007366" cy="720866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Operazione economica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Art. 174 co. 1 </a:t>
          </a:r>
          <a:r>
            <a:rPr lang="it-IT" sz="1100" kern="1200" dirty="0" err="1"/>
            <a:t>D.Lgs.</a:t>
          </a:r>
          <a:r>
            <a:rPr lang="it-IT" sz="1100" kern="1200" dirty="0"/>
            <a:t> 36/2023</a:t>
          </a:r>
        </a:p>
      </dsp:txBody>
      <dsp:txXfrm>
        <a:off x="2377117" y="1116490"/>
        <a:ext cx="1936986" cy="6504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91DCC5-E393-4A0C-9303-05E86539F550}">
      <dsp:nvSpPr>
        <dsp:cNvPr id="0" name=""/>
        <dsp:cNvSpPr/>
      </dsp:nvSpPr>
      <dsp:spPr>
        <a:xfrm>
          <a:off x="1580715" y="1245921"/>
          <a:ext cx="1890490" cy="1630292"/>
        </a:xfrm>
        <a:prstGeom prst="hexagon">
          <a:avLst>
            <a:gd name="adj" fmla="val 25000"/>
            <a:gd name="vf" fmla="val 115470"/>
          </a:avLst>
        </a:prstGeom>
        <a:solidFill>
          <a:srgbClr val="006699"/>
        </a:solidFill>
        <a:ln w="25400" cap="flat" cmpd="sng" algn="ctr">
          <a:solidFill>
            <a:srgbClr val="E6E6E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Istituzionale</a:t>
          </a:r>
        </a:p>
      </dsp:txBody>
      <dsp:txXfrm>
        <a:off x="1874113" y="1498938"/>
        <a:ext cx="1303694" cy="1124258"/>
      </dsp:txXfrm>
    </dsp:sp>
    <dsp:sp modelId="{4D22719D-4338-4427-AD9E-B5CA55B81CB3}">
      <dsp:nvSpPr>
        <dsp:cNvPr id="0" name=""/>
        <dsp:cNvSpPr/>
      </dsp:nvSpPr>
      <dsp:spPr>
        <a:xfrm>
          <a:off x="1639751" y="1965869"/>
          <a:ext cx="220888" cy="1906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7F828A-7EB2-4F11-8DA4-BB6F7166A1A8}">
      <dsp:nvSpPr>
        <dsp:cNvPr id="0" name=""/>
        <dsp:cNvSpPr/>
      </dsp:nvSpPr>
      <dsp:spPr>
        <a:xfrm>
          <a:off x="0" y="367686"/>
          <a:ext cx="1890490" cy="163029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422EBF-9A98-4378-B58A-87ED5FD35E1A}">
      <dsp:nvSpPr>
        <dsp:cNvPr id="0" name=""/>
        <dsp:cNvSpPr/>
      </dsp:nvSpPr>
      <dsp:spPr>
        <a:xfrm>
          <a:off x="1288186" y="1772963"/>
          <a:ext cx="220888" cy="1906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F086D0-4826-4700-843A-A15243ECD5EB}">
      <dsp:nvSpPr>
        <dsp:cNvPr id="0" name=""/>
        <dsp:cNvSpPr/>
      </dsp:nvSpPr>
      <dsp:spPr>
        <a:xfrm>
          <a:off x="3162094" y="367686"/>
          <a:ext cx="1890490" cy="1630292"/>
        </a:xfrm>
        <a:prstGeom prst="hexagon">
          <a:avLst>
            <a:gd name="adj" fmla="val 25000"/>
            <a:gd name="vf" fmla="val 115470"/>
          </a:avLst>
        </a:prstGeom>
        <a:solidFill>
          <a:srgbClr val="006699"/>
        </a:solidFill>
        <a:ln w="25400" cap="flat" cmpd="sng" algn="ctr">
          <a:solidFill>
            <a:srgbClr val="E6E6E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Contrattuale</a:t>
          </a:r>
        </a:p>
      </dsp:txBody>
      <dsp:txXfrm>
        <a:off x="3455492" y="620703"/>
        <a:ext cx="1303694" cy="1124258"/>
      </dsp:txXfrm>
    </dsp:sp>
    <dsp:sp modelId="{CABD5B3B-8374-4272-B270-BED05C94E7D9}">
      <dsp:nvSpPr>
        <dsp:cNvPr id="0" name=""/>
        <dsp:cNvSpPr/>
      </dsp:nvSpPr>
      <dsp:spPr>
        <a:xfrm>
          <a:off x="4450280" y="1772963"/>
          <a:ext cx="220888" cy="1906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15285A-05DA-4A36-995E-590B5E7BF795}">
      <dsp:nvSpPr>
        <dsp:cNvPr id="0" name=""/>
        <dsp:cNvSpPr/>
      </dsp:nvSpPr>
      <dsp:spPr>
        <a:xfrm>
          <a:off x="4742809" y="1245921"/>
          <a:ext cx="1890490" cy="163029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F40CA7-B668-453F-B8F1-19543A1A3940}">
      <dsp:nvSpPr>
        <dsp:cNvPr id="0" name=""/>
        <dsp:cNvSpPr/>
      </dsp:nvSpPr>
      <dsp:spPr>
        <a:xfrm>
          <a:off x="4801845" y="1965869"/>
          <a:ext cx="220888" cy="1906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C2239-6F01-4BAB-97ED-CCF112F8D151}">
      <dsp:nvSpPr>
        <dsp:cNvPr id="0" name=""/>
        <dsp:cNvSpPr/>
      </dsp:nvSpPr>
      <dsp:spPr>
        <a:xfrm>
          <a:off x="0" y="830309"/>
          <a:ext cx="6633300" cy="1697761"/>
        </a:xfrm>
        <a:prstGeom prst="roundRect">
          <a:avLst>
            <a:gd name="adj" fmla="val 10000"/>
          </a:avLst>
        </a:prstGeom>
        <a:solidFill>
          <a:srgbClr val="3366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Creazione di un ente partecipato congiuntamente dalla parte privata e da quella pubblica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Art. 17 </a:t>
          </a:r>
          <a:r>
            <a:rPr lang="it-IT" sz="1200" kern="1200" dirty="0" err="1"/>
            <a:t>D.Lgs.</a:t>
          </a:r>
          <a:r>
            <a:rPr lang="it-IT" sz="1200" kern="1200" dirty="0"/>
            <a:t> 19.08.2016, n. 175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[</a:t>
          </a:r>
          <a:r>
            <a:rPr lang="it-IT" sz="1200" i="1" kern="1200" dirty="0"/>
            <a:t>Testo unico in materia di società a partecipazione pubblica</a:t>
          </a:r>
          <a:r>
            <a:rPr lang="it-IT" sz="1200" kern="1200" dirty="0"/>
            <a:t>]</a:t>
          </a:r>
        </a:p>
      </dsp:txBody>
      <dsp:txXfrm>
        <a:off x="49726" y="880035"/>
        <a:ext cx="6533848" cy="15983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DAE907-43FD-4C1B-A026-10FA9E9800DB}">
      <dsp:nvSpPr>
        <dsp:cNvPr id="0" name=""/>
        <dsp:cNvSpPr/>
      </dsp:nvSpPr>
      <dsp:spPr>
        <a:xfrm>
          <a:off x="3454966" y="1403830"/>
          <a:ext cx="2862872" cy="2484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215"/>
              </a:lnTo>
              <a:lnTo>
                <a:pt x="2862872" y="124215"/>
              </a:lnTo>
              <a:lnTo>
                <a:pt x="2862872" y="248431"/>
              </a:lnTo>
            </a:path>
          </a:pathLst>
        </a:custGeom>
        <a:noFill/>
        <a:ln w="9525" cap="flat" cmpd="sng" algn="ctr">
          <a:solidFill>
            <a:srgbClr val="E6E6E6"/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A030053C-7C20-4BBE-819E-86979678CDDA}">
      <dsp:nvSpPr>
        <dsp:cNvPr id="0" name=""/>
        <dsp:cNvSpPr/>
      </dsp:nvSpPr>
      <dsp:spPr>
        <a:xfrm>
          <a:off x="3454966" y="1403830"/>
          <a:ext cx="1431436" cy="2484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215"/>
              </a:lnTo>
              <a:lnTo>
                <a:pt x="1431436" y="124215"/>
              </a:lnTo>
              <a:lnTo>
                <a:pt x="1431436" y="248431"/>
              </a:lnTo>
            </a:path>
          </a:pathLst>
        </a:custGeom>
        <a:noFill/>
        <a:ln w="9525" cap="flat" cmpd="sng" algn="ctr">
          <a:solidFill>
            <a:srgbClr val="E6E6E6"/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B0D2C57B-65ED-48E7-856D-E8AEF0FB8871}">
      <dsp:nvSpPr>
        <dsp:cNvPr id="0" name=""/>
        <dsp:cNvSpPr/>
      </dsp:nvSpPr>
      <dsp:spPr>
        <a:xfrm>
          <a:off x="3409246" y="1403830"/>
          <a:ext cx="91440" cy="2484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8431"/>
              </a:lnTo>
            </a:path>
          </a:pathLst>
        </a:custGeom>
        <a:noFill/>
        <a:ln w="9525" cap="flat" cmpd="sng" algn="ctr">
          <a:solidFill>
            <a:schemeClr val="tx1">
              <a:lumMod val="9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293DCC20-BF0A-4943-AF8F-052B80960991}">
      <dsp:nvSpPr>
        <dsp:cNvPr id="0" name=""/>
        <dsp:cNvSpPr/>
      </dsp:nvSpPr>
      <dsp:spPr>
        <a:xfrm>
          <a:off x="2023529" y="1403830"/>
          <a:ext cx="1431436" cy="248431"/>
        </a:xfrm>
        <a:custGeom>
          <a:avLst/>
          <a:gdLst/>
          <a:ahLst/>
          <a:cxnLst/>
          <a:rect l="0" t="0" r="0" b="0"/>
          <a:pathLst>
            <a:path>
              <a:moveTo>
                <a:pt x="1431436" y="0"/>
              </a:moveTo>
              <a:lnTo>
                <a:pt x="1431436" y="124215"/>
              </a:lnTo>
              <a:lnTo>
                <a:pt x="0" y="124215"/>
              </a:lnTo>
              <a:lnTo>
                <a:pt x="0" y="2484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3DAC0E-9866-455B-A16A-AD21E965C420}">
      <dsp:nvSpPr>
        <dsp:cNvPr id="0" name=""/>
        <dsp:cNvSpPr/>
      </dsp:nvSpPr>
      <dsp:spPr>
        <a:xfrm>
          <a:off x="592093" y="1403830"/>
          <a:ext cx="2862872" cy="248431"/>
        </a:xfrm>
        <a:custGeom>
          <a:avLst/>
          <a:gdLst/>
          <a:ahLst/>
          <a:cxnLst/>
          <a:rect l="0" t="0" r="0" b="0"/>
          <a:pathLst>
            <a:path>
              <a:moveTo>
                <a:pt x="2862872" y="0"/>
              </a:moveTo>
              <a:lnTo>
                <a:pt x="2862872" y="124215"/>
              </a:lnTo>
              <a:lnTo>
                <a:pt x="0" y="124215"/>
              </a:lnTo>
              <a:lnTo>
                <a:pt x="0" y="248431"/>
              </a:lnTo>
            </a:path>
          </a:pathLst>
        </a:custGeom>
        <a:noFill/>
        <a:ln w="9525" cap="flat" cmpd="sng" algn="ctr">
          <a:solidFill>
            <a:srgbClr val="E6E6E6"/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D9DD1A2A-FD6B-47FA-9AA5-2993496DBF88}">
      <dsp:nvSpPr>
        <dsp:cNvPr id="0" name=""/>
        <dsp:cNvSpPr/>
      </dsp:nvSpPr>
      <dsp:spPr>
        <a:xfrm>
          <a:off x="1432026" y="812327"/>
          <a:ext cx="1183005" cy="591502"/>
        </a:xfrm>
        <a:prstGeom prst="rect">
          <a:avLst/>
        </a:prstGeom>
        <a:solidFill>
          <a:srgbClr val="3366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CONTRATTI ATIPICI</a:t>
          </a:r>
        </a:p>
      </dsp:txBody>
      <dsp:txXfrm>
        <a:off x="1432026" y="812327"/>
        <a:ext cx="1183005" cy="591502"/>
      </dsp:txXfrm>
    </dsp:sp>
    <dsp:sp modelId="{D4971611-0977-407F-B468-77B778FB8E0B}">
      <dsp:nvSpPr>
        <dsp:cNvPr id="0" name=""/>
        <dsp:cNvSpPr/>
      </dsp:nvSpPr>
      <dsp:spPr>
        <a:xfrm>
          <a:off x="2863463" y="812327"/>
          <a:ext cx="1183005" cy="591502"/>
        </a:xfrm>
        <a:prstGeom prst="rect">
          <a:avLst/>
        </a:prstGeom>
        <a:solidFill>
          <a:srgbClr val="3366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CONTRATTI TIPICI</a:t>
          </a:r>
        </a:p>
      </dsp:txBody>
      <dsp:txXfrm>
        <a:off x="2863463" y="812327"/>
        <a:ext cx="1183005" cy="591502"/>
      </dsp:txXfrm>
    </dsp:sp>
    <dsp:sp modelId="{4A2C411C-BF6A-4AED-9389-1331192893BB}">
      <dsp:nvSpPr>
        <dsp:cNvPr id="0" name=""/>
        <dsp:cNvSpPr/>
      </dsp:nvSpPr>
      <dsp:spPr>
        <a:xfrm>
          <a:off x="590" y="1652261"/>
          <a:ext cx="1183005" cy="1080001"/>
        </a:xfrm>
        <a:prstGeom prst="rect">
          <a:avLst/>
        </a:prstGeom>
        <a:solidFill>
          <a:srgbClr val="3366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Concessione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dirty="0" err="1"/>
            <a:t>Artt</a:t>
          </a:r>
          <a:r>
            <a:rPr lang="it-IT" sz="800" kern="1200" dirty="0"/>
            <a:t>- 176 – 195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dirty="0"/>
            <a:t>D.Lgs.36/2023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/>
            <a:t>(disciplina di default)</a:t>
          </a:r>
        </a:p>
      </dsp:txBody>
      <dsp:txXfrm>
        <a:off x="590" y="1652261"/>
        <a:ext cx="1183005" cy="1080001"/>
      </dsp:txXfrm>
    </dsp:sp>
    <dsp:sp modelId="{0315C7E5-8CCF-4197-B2B9-CC9C437A222E}">
      <dsp:nvSpPr>
        <dsp:cNvPr id="0" name=""/>
        <dsp:cNvSpPr/>
      </dsp:nvSpPr>
      <dsp:spPr>
        <a:xfrm>
          <a:off x="1432026" y="1652261"/>
          <a:ext cx="1183005" cy="1080001"/>
        </a:xfrm>
        <a:prstGeom prst="rect">
          <a:avLst/>
        </a:prstGeom>
        <a:solidFill>
          <a:srgbClr val="3366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Locazione finanziaria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(</a:t>
          </a:r>
          <a:r>
            <a:rPr lang="it-IT" sz="800" kern="1200" dirty="0"/>
            <a:t>art. 196 </a:t>
          </a:r>
          <a:r>
            <a:rPr lang="it-IT" sz="800" kern="1200" dirty="0" err="1"/>
            <a:t>D.Lgs.</a:t>
          </a:r>
          <a:r>
            <a:rPr lang="it-IT" sz="800" kern="1200" dirty="0"/>
            <a:t> 36/2023</a:t>
          </a:r>
          <a:r>
            <a:rPr lang="it-IT" sz="1200" kern="1200" dirty="0"/>
            <a:t>)</a:t>
          </a:r>
        </a:p>
      </dsp:txBody>
      <dsp:txXfrm>
        <a:off x="1432026" y="1652261"/>
        <a:ext cx="1183005" cy="1080001"/>
      </dsp:txXfrm>
    </dsp:sp>
    <dsp:sp modelId="{C6AE845C-CE41-40D9-B345-4B945290438A}">
      <dsp:nvSpPr>
        <dsp:cNvPr id="0" name=""/>
        <dsp:cNvSpPr/>
      </dsp:nvSpPr>
      <dsp:spPr>
        <a:xfrm>
          <a:off x="2863463" y="1652261"/>
          <a:ext cx="1183005" cy="1080001"/>
        </a:xfrm>
        <a:prstGeom prst="rect">
          <a:avLst/>
        </a:prstGeom>
        <a:solidFill>
          <a:srgbClr val="3366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Contratto di disponibilità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(</a:t>
          </a:r>
          <a:r>
            <a:rPr lang="it-IT" sz="800" kern="1200" dirty="0"/>
            <a:t>art. 197 </a:t>
          </a:r>
          <a:r>
            <a:rPr lang="it-IT" sz="800" kern="1200" dirty="0" err="1"/>
            <a:t>D.Lgs.</a:t>
          </a:r>
          <a:r>
            <a:rPr lang="it-IT" sz="800" kern="1200" dirty="0"/>
            <a:t> 36/2023</a:t>
          </a:r>
          <a:r>
            <a:rPr lang="it-IT" sz="1200" kern="1200" dirty="0"/>
            <a:t>) </a:t>
          </a:r>
        </a:p>
      </dsp:txBody>
      <dsp:txXfrm>
        <a:off x="2863463" y="1652261"/>
        <a:ext cx="1183005" cy="1080001"/>
      </dsp:txXfrm>
    </dsp:sp>
    <dsp:sp modelId="{860DC9C6-F693-4318-903A-901640C93332}">
      <dsp:nvSpPr>
        <dsp:cNvPr id="0" name=""/>
        <dsp:cNvSpPr/>
      </dsp:nvSpPr>
      <dsp:spPr>
        <a:xfrm>
          <a:off x="4294899" y="1652261"/>
          <a:ext cx="1183005" cy="1080001"/>
        </a:xfrm>
        <a:prstGeom prst="rect">
          <a:avLst/>
        </a:prstGeom>
        <a:solidFill>
          <a:srgbClr val="3366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Contratti di rendimento energetico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dirty="0"/>
            <a:t>(art. 200 e </a:t>
          </a:r>
          <a:r>
            <a:rPr lang="it-IT" sz="800" kern="1200" dirty="0" err="1"/>
            <a:t>D.Lgs.</a:t>
          </a:r>
          <a:r>
            <a:rPr lang="it-IT" sz="800" kern="1200" dirty="0"/>
            <a:t> 102/2014)</a:t>
          </a:r>
        </a:p>
      </dsp:txBody>
      <dsp:txXfrm>
        <a:off x="4294899" y="1652261"/>
        <a:ext cx="1183005" cy="1080001"/>
      </dsp:txXfrm>
    </dsp:sp>
    <dsp:sp modelId="{5DE84E01-2DCD-45BD-B95A-8C2EF66B529F}">
      <dsp:nvSpPr>
        <dsp:cNvPr id="0" name=""/>
        <dsp:cNvSpPr/>
      </dsp:nvSpPr>
      <dsp:spPr>
        <a:xfrm>
          <a:off x="5726336" y="1652261"/>
          <a:ext cx="1183005" cy="1080001"/>
        </a:xfrm>
        <a:prstGeom prst="rect">
          <a:avLst/>
        </a:prstGeom>
        <a:solidFill>
          <a:srgbClr val="3366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Concessione di valorizzazione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dirty="0"/>
            <a:t>(art. 3bis D.L. 351/2001</a:t>
          </a:r>
          <a:r>
            <a:rPr lang="it-IT" sz="1400" kern="1200" dirty="0"/>
            <a:t>)</a:t>
          </a:r>
        </a:p>
      </dsp:txBody>
      <dsp:txXfrm>
        <a:off x="5726336" y="1652261"/>
        <a:ext cx="1183005" cy="10800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EAE355-0383-4E0E-B7A0-5C7C4D3925B5}">
      <dsp:nvSpPr>
        <dsp:cNvPr id="0" name=""/>
        <dsp:cNvSpPr/>
      </dsp:nvSpPr>
      <dsp:spPr>
        <a:xfrm>
          <a:off x="3701635" y="1053671"/>
          <a:ext cx="2210629" cy="2210629"/>
        </a:xfrm>
        <a:prstGeom prst="ellipse">
          <a:avLst/>
        </a:prstGeom>
        <a:solidFill>
          <a:srgbClr val="336699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cap="all" baseline="0" dirty="0">
              <a:solidFill>
                <a:schemeClr val="bg1">
                  <a:lumMod val="95000"/>
                </a:schemeClr>
              </a:solidFill>
            </a:rPr>
            <a:t>Equilibrio economico finanziario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dirty="0">
              <a:solidFill>
                <a:schemeClr val="bg1">
                  <a:lumMod val="95000"/>
                </a:schemeClr>
              </a:solidFill>
            </a:rPr>
            <a:t> Contemporanea presenza delle condizioni di convenienza economica e sostenibilità finanziaria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dirty="0">
              <a:solidFill>
                <a:schemeClr val="bg1">
                  <a:lumMod val="95000"/>
                </a:schemeClr>
              </a:solidFill>
            </a:rPr>
            <a:t>Sussiste quando i ricavi attesi sono in grado di coprire i costi operativi e i costi di investimento, di remunerare e rimborsare il capitale di debito e di remunerare il capitale di rischio </a:t>
          </a:r>
        </a:p>
      </dsp:txBody>
      <dsp:txXfrm>
        <a:off x="4025374" y="1377410"/>
        <a:ext cx="1563151" cy="1563151"/>
      </dsp:txXfrm>
    </dsp:sp>
    <dsp:sp modelId="{DF04AA5D-76D2-45EF-89CA-ECFFE09C5996}">
      <dsp:nvSpPr>
        <dsp:cNvPr id="0" name=""/>
        <dsp:cNvSpPr/>
      </dsp:nvSpPr>
      <dsp:spPr>
        <a:xfrm>
          <a:off x="4254292" y="168108"/>
          <a:ext cx="1105314" cy="1105314"/>
        </a:xfrm>
        <a:prstGeom prst="ellipse">
          <a:avLst/>
        </a:prstGeom>
        <a:solidFill>
          <a:srgbClr val="336699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cap="all" baseline="0" dirty="0">
              <a:solidFill>
                <a:schemeClr val="bg1">
                  <a:lumMod val="95000"/>
                </a:schemeClr>
              </a:solidFill>
            </a:rPr>
            <a:t>Allocazione del rischio</a:t>
          </a:r>
        </a:p>
      </dsp:txBody>
      <dsp:txXfrm>
        <a:off x="4416161" y="329977"/>
        <a:ext cx="781576" cy="781576"/>
      </dsp:txXfrm>
    </dsp:sp>
    <dsp:sp modelId="{A1DAC5C1-51E4-4955-9264-824E3937E40C}">
      <dsp:nvSpPr>
        <dsp:cNvPr id="0" name=""/>
        <dsp:cNvSpPr/>
      </dsp:nvSpPr>
      <dsp:spPr>
        <a:xfrm>
          <a:off x="5499828" y="2325439"/>
          <a:ext cx="1105314" cy="1105314"/>
        </a:xfrm>
        <a:prstGeom prst="ellipse">
          <a:avLst/>
        </a:prstGeom>
        <a:solidFill>
          <a:srgbClr val="336699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cap="all" baseline="0" dirty="0">
              <a:solidFill>
                <a:schemeClr val="bg1">
                  <a:lumMod val="95000"/>
                </a:schemeClr>
              </a:solidFill>
            </a:rPr>
            <a:t>Durata</a:t>
          </a:r>
        </a:p>
      </dsp:txBody>
      <dsp:txXfrm>
        <a:off x="5661697" y="2487308"/>
        <a:ext cx="781576" cy="781576"/>
      </dsp:txXfrm>
    </dsp:sp>
    <dsp:sp modelId="{5DB4F67B-FA88-4071-B5A8-60F128CE1DC9}">
      <dsp:nvSpPr>
        <dsp:cNvPr id="0" name=""/>
        <dsp:cNvSpPr/>
      </dsp:nvSpPr>
      <dsp:spPr>
        <a:xfrm>
          <a:off x="3008756" y="2325439"/>
          <a:ext cx="1105314" cy="1105314"/>
        </a:xfrm>
        <a:prstGeom prst="ellipse">
          <a:avLst/>
        </a:prstGeom>
        <a:solidFill>
          <a:srgbClr val="336699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cap="all" baseline="0" dirty="0">
              <a:solidFill>
                <a:schemeClr val="bg1">
                  <a:lumMod val="95000"/>
                </a:schemeClr>
              </a:solidFill>
            </a:rPr>
            <a:t>Finanziamento privato e contributo </a:t>
          </a:r>
        </a:p>
      </dsp:txBody>
      <dsp:txXfrm>
        <a:off x="3170625" y="2487308"/>
        <a:ext cx="781576" cy="78157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0DE6B2-B1D3-407C-9CE0-335EEBF7A7ED}">
      <dsp:nvSpPr>
        <dsp:cNvPr id="0" name=""/>
        <dsp:cNvSpPr/>
      </dsp:nvSpPr>
      <dsp:spPr>
        <a:xfrm>
          <a:off x="4669314" y="2382541"/>
          <a:ext cx="424222" cy="4560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2111" y="0"/>
              </a:lnTo>
              <a:lnTo>
                <a:pt x="212111" y="456039"/>
              </a:lnTo>
              <a:lnTo>
                <a:pt x="424222" y="456039"/>
              </a:lnTo>
            </a:path>
          </a:pathLst>
        </a:custGeom>
        <a:noFill/>
        <a:ln w="25400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5331A2-4ED8-4E51-AEC2-B17DCB06E43F}">
      <dsp:nvSpPr>
        <dsp:cNvPr id="0" name=""/>
        <dsp:cNvSpPr/>
      </dsp:nvSpPr>
      <dsp:spPr>
        <a:xfrm>
          <a:off x="4669314" y="1926502"/>
          <a:ext cx="424222" cy="456039"/>
        </a:xfrm>
        <a:custGeom>
          <a:avLst/>
          <a:gdLst/>
          <a:ahLst/>
          <a:cxnLst/>
          <a:rect l="0" t="0" r="0" b="0"/>
          <a:pathLst>
            <a:path>
              <a:moveTo>
                <a:pt x="0" y="456039"/>
              </a:moveTo>
              <a:lnTo>
                <a:pt x="212111" y="456039"/>
              </a:lnTo>
              <a:lnTo>
                <a:pt x="212111" y="0"/>
              </a:lnTo>
              <a:lnTo>
                <a:pt x="424222" y="0"/>
              </a:lnTo>
            </a:path>
          </a:pathLst>
        </a:custGeom>
        <a:noFill/>
        <a:ln w="25400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598623-96B4-466F-8632-6914A7CCF258}">
      <dsp:nvSpPr>
        <dsp:cNvPr id="0" name=""/>
        <dsp:cNvSpPr/>
      </dsp:nvSpPr>
      <dsp:spPr>
        <a:xfrm>
          <a:off x="2146270" y="1698482"/>
          <a:ext cx="401929" cy="6840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9818" y="0"/>
              </a:lnTo>
              <a:lnTo>
                <a:pt x="189818" y="684059"/>
              </a:lnTo>
              <a:lnTo>
                <a:pt x="401929" y="684059"/>
              </a:lnTo>
            </a:path>
          </a:pathLst>
        </a:custGeom>
        <a:noFill/>
        <a:ln w="25400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34DE4E-F8A9-498D-AEBB-8B4672E47C3B}">
      <dsp:nvSpPr>
        <dsp:cNvPr id="0" name=""/>
        <dsp:cNvSpPr/>
      </dsp:nvSpPr>
      <dsp:spPr>
        <a:xfrm>
          <a:off x="4669314" y="968703"/>
          <a:ext cx="42422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4222" y="45720"/>
              </a:lnTo>
            </a:path>
          </a:pathLst>
        </a:custGeom>
        <a:noFill/>
        <a:ln w="25400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FAB88E-1BDA-4B51-BDAA-624D94520CFD}">
      <dsp:nvSpPr>
        <dsp:cNvPr id="0" name=""/>
        <dsp:cNvSpPr/>
      </dsp:nvSpPr>
      <dsp:spPr>
        <a:xfrm>
          <a:off x="2146270" y="1014423"/>
          <a:ext cx="401929" cy="684059"/>
        </a:xfrm>
        <a:custGeom>
          <a:avLst/>
          <a:gdLst/>
          <a:ahLst/>
          <a:cxnLst/>
          <a:rect l="0" t="0" r="0" b="0"/>
          <a:pathLst>
            <a:path>
              <a:moveTo>
                <a:pt x="0" y="684059"/>
              </a:moveTo>
              <a:lnTo>
                <a:pt x="189818" y="684059"/>
              </a:lnTo>
              <a:lnTo>
                <a:pt x="189818" y="0"/>
              </a:lnTo>
              <a:lnTo>
                <a:pt x="401929" y="0"/>
              </a:lnTo>
            </a:path>
          </a:pathLst>
        </a:custGeom>
        <a:noFill/>
        <a:ln w="25400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819036-1B5B-49BC-A648-8E0BD9A74F5A}">
      <dsp:nvSpPr>
        <dsp:cNvPr id="0" name=""/>
        <dsp:cNvSpPr/>
      </dsp:nvSpPr>
      <dsp:spPr>
        <a:xfrm>
          <a:off x="25156" y="978480"/>
          <a:ext cx="2121114" cy="1440003"/>
        </a:xfrm>
        <a:prstGeom prst="rect">
          <a:avLst/>
        </a:prstGeom>
        <a:solidFill>
          <a:srgbClr val="3366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dirty="0"/>
            <a:t>Decisione Eurostat 18/2004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dirty="0"/>
            <a:t>i beni ( asset ) oggetto di operazioni  di PPP non sono registrati nello stato patrimoniale delle pubbliche amministrazioni, ai fini del calcolo dell’indebitamento netto e del debito solo se c’è un sostanziale trasferimento di rischio dalla parte pubblica alla parte privata</a:t>
          </a:r>
          <a:r>
            <a:rPr lang="it-IT" sz="600" kern="1200" dirty="0"/>
            <a:t>.</a:t>
          </a:r>
        </a:p>
      </dsp:txBody>
      <dsp:txXfrm>
        <a:off x="25156" y="978480"/>
        <a:ext cx="2121114" cy="1440003"/>
      </dsp:txXfrm>
    </dsp:sp>
    <dsp:sp modelId="{F64FB6D6-FB5D-4AC7-B0DD-3910CCF107B3}">
      <dsp:nvSpPr>
        <dsp:cNvPr id="0" name=""/>
        <dsp:cNvSpPr/>
      </dsp:nvSpPr>
      <dsp:spPr>
        <a:xfrm>
          <a:off x="2548200" y="564421"/>
          <a:ext cx="2121114" cy="900003"/>
        </a:xfrm>
        <a:prstGeom prst="rect">
          <a:avLst/>
        </a:prstGeom>
        <a:solidFill>
          <a:srgbClr val="3366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dirty="0"/>
            <a:t>Il privato assume il RISCHIO DI COSTRUZIONE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600" kern="1200" dirty="0"/>
        </a:p>
      </dsp:txBody>
      <dsp:txXfrm>
        <a:off x="2548200" y="564421"/>
        <a:ext cx="2121114" cy="900003"/>
      </dsp:txXfrm>
    </dsp:sp>
    <dsp:sp modelId="{0B46A0DE-1DE8-42CA-966B-8654CCA7B7A5}">
      <dsp:nvSpPr>
        <dsp:cNvPr id="0" name=""/>
        <dsp:cNvSpPr/>
      </dsp:nvSpPr>
      <dsp:spPr>
        <a:xfrm>
          <a:off x="5093537" y="690953"/>
          <a:ext cx="2121114" cy="646939"/>
        </a:xfrm>
        <a:prstGeom prst="rect">
          <a:avLst/>
        </a:prstGeom>
        <a:solidFill>
          <a:srgbClr val="3366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600" kern="1200" dirty="0"/>
            <a:t>RISCHIO DI COSTRUZIONE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it-IT" sz="600" kern="1200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600" kern="1200" dirty="0"/>
            <a:t> riguarda eventi connessi alla fase progettuale e di realizzazione dell’opera quali, ad esempio, ritardata consegna, mancato rispetto di standard predeterminati, costi aggiuntivi di importo rilevante, lacune tecniche, esternalità negative</a:t>
          </a:r>
        </a:p>
        <a:p>
          <a:pPr marL="0"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600" kern="1200" dirty="0"/>
        </a:p>
      </dsp:txBody>
      <dsp:txXfrm>
        <a:off x="5093537" y="690953"/>
        <a:ext cx="2121114" cy="646939"/>
      </dsp:txXfrm>
    </dsp:sp>
    <dsp:sp modelId="{4BFD4BB6-26DE-44AB-96A0-B1EDD9E07C76}">
      <dsp:nvSpPr>
        <dsp:cNvPr id="0" name=""/>
        <dsp:cNvSpPr/>
      </dsp:nvSpPr>
      <dsp:spPr>
        <a:xfrm>
          <a:off x="2548200" y="1932540"/>
          <a:ext cx="2121114" cy="900003"/>
        </a:xfrm>
        <a:prstGeom prst="rect">
          <a:avLst/>
        </a:prstGeom>
        <a:solidFill>
          <a:srgbClr val="3366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dirty="0"/>
            <a:t>Il privato assume almeno uno dei due rischi: RISCHIO DI DISPONIBILITA’ O RISCHIO DI DOMANDA</a:t>
          </a:r>
        </a:p>
      </dsp:txBody>
      <dsp:txXfrm>
        <a:off x="2548200" y="1932540"/>
        <a:ext cx="2121114" cy="900003"/>
      </dsp:txXfrm>
    </dsp:sp>
    <dsp:sp modelId="{9B2185A2-25A1-4DCD-817E-8D92FF11E5B9}">
      <dsp:nvSpPr>
        <dsp:cNvPr id="0" name=""/>
        <dsp:cNvSpPr/>
      </dsp:nvSpPr>
      <dsp:spPr>
        <a:xfrm>
          <a:off x="5093537" y="1603032"/>
          <a:ext cx="2121114" cy="646939"/>
        </a:xfrm>
        <a:prstGeom prst="rect">
          <a:avLst/>
        </a:prstGeom>
        <a:solidFill>
          <a:srgbClr val="3366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00" kern="1200" dirty="0"/>
            <a:t>RISCHIO DI DOMANDA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00" kern="1200" dirty="0"/>
            <a:t>(</a:t>
          </a:r>
          <a:r>
            <a:rPr lang="it-IT" sz="600" i="1" kern="1200" dirty="0"/>
            <a:t>Opere Calde</a:t>
          </a:r>
          <a:r>
            <a:rPr lang="it-IT" sz="600" kern="1200" dirty="0"/>
            <a:t>)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00" kern="1200" dirty="0"/>
            <a:t>Rischio legato ai diversi volumi di domanda del servizio ovvero il rischio legato alla mancanza di utenza</a:t>
          </a:r>
        </a:p>
      </dsp:txBody>
      <dsp:txXfrm>
        <a:off x="5093537" y="1603032"/>
        <a:ext cx="2121114" cy="646939"/>
      </dsp:txXfrm>
    </dsp:sp>
    <dsp:sp modelId="{1243017D-B54A-461F-843A-FF4273591958}">
      <dsp:nvSpPr>
        <dsp:cNvPr id="0" name=""/>
        <dsp:cNvSpPr/>
      </dsp:nvSpPr>
      <dsp:spPr>
        <a:xfrm>
          <a:off x="5093537" y="2515111"/>
          <a:ext cx="2121114" cy="646939"/>
        </a:xfrm>
        <a:prstGeom prst="rect">
          <a:avLst/>
        </a:prstGeom>
        <a:solidFill>
          <a:srgbClr val="3366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00" kern="1200" dirty="0"/>
            <a:t>RISCHIO DI DISPONIBILTA’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00" kern="1200" dirty="0"/>
            <a:t>(</a:t>
          </a:r>
          <a:r>
            <a:rPr lang="it-IT" sz="600" i="1" kern="1200" dirty="0"/>
            <a:t>Opere fredde/tie</a:t>
          </a:r>
          <a:r>
            <a:rPr lang="it-IT" sz="600" kern="1200" dirty="0"/>
            <a:t>pide)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00" kern="1200" dirty="0"/>
            <a:t>Rischio legato alla capacità da parte del privato di erogare le prestazioni contrattuali pattuite, sia per volume che per standard di qualità previsti</a:t>
          </a:r>
        </a:p>
      </dsp:txBody>
      <dsp:txXfrm>
        <a:off x="5093537" y="2515111"/>
        <a:ext cx="2121114" cy="64693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E5D0D2-A3A2-4EC9-9BC8-75A1238E35F3}">
      <dsp:nvSpPr>
        <dsp:cNvPr id="0" name=""/>
        <dsp:cNvSpPr/>
      </dsp:nvSpPr>
      <dsp:spPr>
        <a:xfrm>
          <a:off x="6042" y="0"/>
          <a:ext cx="8178557" cy="1005546"/>
        </a:xfrm>
        <a:prstGeom prst="roundRect">
          <a:avLst>
            <a:gd name="adj" fmla="val 10000"/>
          </a:avLst>
        </a:prstGeom>
        <a:solidFill>
          <a:srgbClr val="3366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200" kern="1200" dirty="0"/>
            <a:t>La copertura dei fabbisogni finanziari proviene in misura </a:t>
          </a:r>
          <a:r>
            <a:rPr lang="it-IT" sz="1200" u="sng" kern="1200" dirty="0"/>
            <a:t>SIGNIFICATIVA</a:t>
          </a:r>
          <a:r>
            <a:rPr lang="it-IT" sz="1200" kern="1200" dirty="0"/>
            <a:t> dal privato.</a:t>
          </a:r>
        </a:p>
        <a:p>
          <a:pPr marL="0" marR="0" lvl="0" indent="0" algn="ctr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it-IT" sz="1200" kern="1200" dirty="0"/>
            <a:t>Se l’operazione economica non può da sola conseguire l’equilibrio economico finanziario è ammesso un intervento pubblico di sostegno </a:t>
          </a:r>
        </a:p>
      </dsp:txBody>
      <dsp:txXfrm>
        <a:off x="35493" y="29451"/>
        <a:ext cx="8119655" cy="946644"/>
      </dsp:txXfrm>
    </dsp:sp>
    <dsp:sp modelId="{6405D5FB-EC26-4205-83BD-749EB8469ADF}">
      <dsp:nvSpPr>
        <dsp:cNvPr id="0" name=""/>
        <dsp:cNvSpPr/>
      </dsp:nvSpPr>
      <dsp:spPr>
        <a:xfrm>
          <a:off x="4257126" y="1147354"/>
          <a:ext cx="3924451" cy="1005546"/>
        </a:xfrm>
        <a:prstGeom prst="roundRect">
          <a:avLst>
            <a:gd name="adj" fmla="val 10000"/>
          </a:avLst>
        </a:prstGeom>
        <a:solidFill>
          <a:srgbClr val="3366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ART. 177 D.LGS. 36/2023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L’intervento pubblico può consistere in un contributo finanziario, nella prestazione dei garanzie o nella cessione in proprietà di beni immobili o di altri diritti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 dirty="0"/>
        </a:p>
      </dsp:txBody>
      <dsp:txXfrm>
        <a:off x="4286577" y="1176805"/>
        <a:ext cx="3865549" cy="946644"/>
      </dsp:txXfrm>
    </dsp:sp>
    <dsp:sp modelId="{8FEFD330-A1D1-4444-8FA1-79AA91AEBB55}">
      <dsp:nvSpPr>
        <dsp:cNvPr id="0" name=""/>
        <dsp:cNvSpPr/>
      </dsp:nvSpPr>
      <dsp:spPr>
        <a:xfrm>
          <a:off x="3021" y="1147354"/>
          <a:ext cx="3924451" cy="1005546"/>
        </a:xfrm>
        <a:prstGeom prst="roundRect">
          <a:avLst>
            <a:gd name="adj" fmla="val 10000"/>
          </a:avLst>
        </a:prstGeom>
        <a:solidFill>
          <a:srgbClr val="3366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300" kern="1200" dirty="0"/>
            <a:t>EUROSTAT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100" kern="1200" dirty="0"/>
            <a:t>Contabilizzazione </a:t>
          </a:r>
          <a:r>
            <a:rPr lang="it-IT" sz="1100" i="1" kern="1200" dirty="0"/>
            <a:t>on balance </a:t>
          </a:r>
          <a:r>
            <a:rPr lang="it-IT" sz="1100" kern="1200" dirty="0"/>
            <a:t>se il contributo pubblico è superiore al 50%</a:t>
          </a:r>
        </a:p>
        <a:p>
          <a:pPr marL="0"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300" kern="1200" dirty="0"/>
        </a:p>
      </dsp:txBody>
      <dsp:txXfrm>
        <a:off x="32472" y="1176805"/>
        <a:ext cx="3865549" cy="946644"/>
      </dsp:txXfrm>
    </dsp:sp>
    <dsp:sp modelId="{EDB464AF-3756-4631-987F-87AC42CDFCCE}">
      <dsp:nvSpPr>
        <dsp:cNvPr id="0" name=""/>
        <dsp:cNvSpPr/>
      </dsp:nvSpPr>
      <dsp:spPr>
        <a:xfrm>
          <a:off x="3021" y="2292551"/>
          <a:ext cx="3924451" cy="1005546"/>
        </a:xfrm>
        <a:prstGeom prst="roundRect">
          <a:avLst>
            <a:gd name="adj" fmla="val 10000"/>
          </a:avLst>
        </a:prstGeom>
        <a:solidFill>
          <a:srgbClr val="3366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Delibera ANAC 432 del 22.09.2022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/>
            <a:t>Non si valutano ai fini del tetto del contributo pubblico i finanziamenti di provenienza </a:t>
          </a:r>
          <a:r>
            <a:rPr lang="it-IT" sz="1000" kern="1200" dirty="0" err="1"/>
            <a:t>eurounitaria</a:t>
          </a:r>
          <a:r>
            <a:rPr lang="it-IT" sz="1000" kern="1200" dirty="0"/>
            <a:t> a fondo perduto (</a:t>
          </a:r>
          <a:r>
            <a:rPr lang="it-IT" sz="1000" i="1" kern="1200" dirty="0" err="1"/>
            <a:t>grants</a:t>
          </a:r>
          <a:r>
            <a:rPr lang="it-IT" sz="1000" kern="1200" dirty="0"/>
            <a:t>)</a:t>
          </a:r>
        </a:p>
      </dsp:txBody>
      <dsp:txXfrm>
        <a:off x="32472" y="2322002"/>
        <a:ext cx="3865549" cy="94664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2CF388-D0AD-4E7C-8D53-BF5D4235DA38}">
      <dsp:nvSpPr>
        <dsp:cNvPr id="0" name=""/>
        <dsp:cNvSpPr/>
      </dsp:nvSpPr>
      <dsp:spPr>
        <a:xfrm>
          <a:off x="2646" y="247054"/>
          <a:ext cx="1591389" cy="483416"/>
        </a:xfrm>
        <a:prstGeom prst="rect">
          <a:avLst/>
        </a:prstGeom>
        <a:solidFill>
          <a:srgbClr val="336699"/>
        </a:solidFill>
        <a:ln w="25400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La presentazione della proposta </a:t>
          </a:r>
        </a:p>
      </dsp:txBody>
      <dsp:txXfrm>
        <a:off x="2646" y="247054"/>
        <a:ext cx="1591389" cy="483416"/>
      </dsp:txXfrm>
    </dsp:sp>
    <dsp:sp modelId="{CBA43B94-D0B9-4421-BD1B-91C99912C3CA}">
      <dsp:nvSpPr>
        <dsp:cNvPr id="0" name=""/>
        <dsp:cNvSpPr/>
      </dsp:nvSpPr>
      <dsp:spPr>
        <a:xfrm>
          <a:off x="2646" y="730470"/>
          <a:ext cx="1591389" cy="2942296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25400" cap="flat" cmpd="sng" algn="ctr">
          <a:solidFill>
            <a:schemeClr val="bg1">
              <a:lumMod val="9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0" lvl="1" indent="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it-IT" sz="1000" kern="1200" dirty="0"/>
            <a:t>Gli operatori economici possono presentare alla PA una proposta contente un PFTE, una bozza di convenzione, un PEF asseverato, la specificazione delle caratteristiche del servizio e della gestione</a:t>
          </a:r>
        </a:p>
      </dsp:txBody>
      <dsp:txXfrm>
        <a:off x="2646" y="730470"/>
        <a:ext cx="1591389" cy="2942296"/>
      </dsp:txXfrm>
    </dsp:sp>
    <dsp:sp modelId="{A4FD931F-AE02-40A2-9CD6-DC419376E85E}">
      <dsp:nvSpPr>
        <dsp:cNvPr id="0" name=""/>
        <dsp:cNvSpPr/>
      </dsp:nvSpPr>
      <dsp:spPr>
        <a:xfrm>
          <a:off x="1816830" y="247054"/>
          <a:ext cx="1591389" cy="483416"/>
        </a:xfrm>
        <a:prstGeom prst="rect">
          <a:avLst/>
        </a:prstGeom>
        <a:solidFill>
          <a:srgbClr val="336699"/>
        </a:solidFill>
        <a:ln w="25400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La valutazione della proposta</a:t>
          </a:r>
        </a:p>
      </dsp:txBody>
      <dsp:txXfrm>
        <a:off x="1816830" y="247054"/>
        <a:ext cx="1591389" cy="483416"/>
      </dsp:txXfrm>
    </dsp:sp>
    <dsp:sp modelId="{6D6B604C-57A5-4DFF-A1AC-EA09F4E2B3D8}">
      <dsp:nvSpPr>
        <dsp:cNvPr id="0" name=""/>
        <dsp:cNvSpPr/>
      </dsp:nvSpPr>
      <dsp:spPr>
        <a:xfrm>
          <a:off x="1816830" y="730470"/>
          <a:ext cx="1591389" cy="2942296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0" lvl="1" indent="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it-IT" sz="1000" kern="1200" dirty="0"/>
            <a:t>La PA valuta entro 90 giorni la fattibilità della proposta, invitando se necessario il promotore ad apportare al PFTE le modifiche necessarie per la sua approvazione</a:t>
          </a:r>
        </a:p>
      </dsp:txBody>
      <dsp:txXfrm>
        <a:off x="1816830" y="730470"/>
        <a:ext cx="1591389" cy="2942296"/>
      </dsp:txXfrm>
    </dsp:sp>
    <dsp:sp modelId="{89D01E96-B260-419D-8EAE-DED196C4DBB5}">
      <dsp:nvSpPr>
        <dsp:cNvPr id="0" name=""/>
        <dsp:cNvSpPr/>
      </dsp:nvSpPr>
      <dsp:spPr>
        <a:xfrm>
          <a:off x="3631015" y="247054"/>
          <a:ext cx="1591389" cy="483416"/>
        </a:xfrm>
        <a:prstGeom prst="rect">
          <a:avLst/>
        </a:prstGeom>
        <a:solidFill>
          <a:srgbClr val="336699"/>
        </a:solidFill>
        <a:ln w="25400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La gara</a:t>
          </a:r>
        </a:p>
      </dsp:txBody>
      <dsp:txXfrm>
        <a:off x="3631015" y="247054"/>
        <a:ext cx="1591389" cy="483416"/>
      </dsp:txXfrm>
    </dsp:sp>
    <dsp:sp modelId="{A54F6CBB-67D4-4A90-8532-EC3729B9BD0C}">
      <dsp:nvSpPr>
        <dsp:cNvPr id="0" name=""/>
        <dsp:cNvSpPr/>
      </dsp:nvSpPr>
      <dsp:spPr>
        <a:xfrm>
          <a:off x="3631015" y="730470"/>
          <a:ext cx="1591389" cy="2942296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0" lvl="1" indent="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it-IT" sz="1000" kern="1200" dirty="0"/>
            <a:t>La PA indice una gara sulla base del PFTE approvato da aggiudicare con il criterio dell’offerta economicamente più vantaggiosa</a:t>
          </a:r>
        </a:p>
      </dsp:txBody>
      <dsp:txXfrm>
        <a:off x="3631015" y="730470"/>
        <a:ext cx="1591389" cy="2942296"/>
      </dsp:txXfrm>
    </dsp:sp>
    <dsp:sp modelId="{4CF0AA1F-69B5-4910-900A-5B3F6EC0F77E}">
      <dsp:nvSpPr>
        <dsp:cNvPr id="0" name=""/>
        <dsp:cNvSpPr/>
      </dsp:nvSpPr>
      <dsp:spPr>
        <a:xfrm>
          <a:off x="5445199" y="247054"/>
          <a:ext cx="1591389" cy="483416"/>
        </a:xfrm>
        <a:prstGeom prst="rect">
          <a:avLst/>
        </a:prstGeom>
        <a:solidFill>
          <a:srgbClr val="336699"/>
        </a:solidFill>
        <a:ln w="25400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Il diritto di prelazione</a:t>
          </a:r>
        </a:p>
      </dsp:txBody>
      <dsp:txXfrm>
        <a:off x="5445199" y="247054"/>
        <a:ext cx="1591389" cy="483416"/>
      </dsp:txXfrm>
    </dsp:sp>
    <dsp:sp modelId="{602EA85B-D3EE-4F5F-B5F4-DF64F348E996}">
      <dsp:nvSpPr>
        <dsp:cNvPr id="0" name=""/>
        <dsp:cNvSpPr/>
      </dsp:nvSpPr>
      <dsp:spPr>
        <a:xfrm>
          <a:off x="5445199" y="700782"/>
          <a:ext cx="1591389" cy="29422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0" lvl="1" indent="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it-IT" sz="1000" kern="1200" dirty="0"/>
            <a:t>Se il promotore non risulta aggiudicatario può esercitare entro 15 giorni dalla comunicazione di aggiudicazione il diritto di prelazione e divenire aggiudicatario se dichiara di impegnarsi ad adempiere alle medesime condizioni offerte dall’aggiudicatario.</a:t>
          </a:r>
        </a:p>
        <a:p>
          <a:pPr marL="0" lvl="1" indent="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it-IT" sz="1000" kern="1200" dirty="0"/>
            <a:t>Se il promotore non è aggiudicatario e non esercita il diritto di prelazione ha diritto al pagamento, a carico dell’aggiudicatario, delle spese di predisposizione della proposta, nel limite del 2,5% del valore dell’investimento </a:t>
          </a:r>
        </a:p>
      </dsp:txBody>
      <dsp:txXfrm>
        <a:off x="5445199" y="700782"/>
        <a:ext cx="1591389" cy="294229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70AE61-A322-4027-8F16-1016D08BA064}">
      <dsp:nvSpPr>
        <dsp:cNvPr id="0" name=""/>
        <dsp:cNvSpPr/>
      </dsp:nvSpPr>
      <dsp:spPr>
        <a:xfrm>
          <a:off x="33358" y="33055"/>
          <a:ext cx="2531735" cy="635713"/>
        </a:xfrm>
        <a:prstGeom prst="rect">
          <a:avLst/>
        </a:prstGeom>
        <a:solidFill>
          <a:srgbClr val="006699"/>
        </a:solidFill>
        <a:ln w="25400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Opere calde</a:t>
          </a:r>
        </a:p>
      </dsp:txBody>
      <dsp:txXfrm>
        <a:off x="33358" y="33055"/>
        <a:ext cx="2531735" cy="635713"/>
      </dsp:txXfrm>
    </dsp:sp>
    <dsp:sp modelId="{8BFA8465-7C7E-4B4D-8EC5-B2CD9925FD84}">
      <dsp:nvSpPr>
        <dsp:cNvPr id="0" name=""/>
        <dsp:cNvSpPr/>
      </dsp:nvSpPr>
      <dsp:spPr>
        <a:xfrm>
          <a:off x="18193" y="508480"/>
          <a:ext cx="2531735" cy="3803017"/>
        </a:xfrm>
        <a:prstGeom prst="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0" lvl="1" indent="0" algn="just" defTabSz="900113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>
              <a:tab pos="0" algn="l"/>
            </a:tabLst>
          </a:pPr>
          <a:r>
            <a:rPr lang="it-IT" sz="1300" kern="1200" dirty="0"/>
            <a:t>Opere dotate di intrinseca capacità di generare reddito attraverso ricavi di utenza, in misura tale da ripagare i costi di investimento e di remunerare adeguatamente il capitale coinvolto nell’arco della vita dell’operazione </a:t>
          </a:r>
        </a:p>
        <a:p>
          <a:pPr marL="0" lvl="1" indent="0" algn="just" defTabSz="900113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>
              <a:tab pos="0" algn="l"/>
            </a:tabLst>
          </a:pPr>
          <a:endParaRPr lang="it-IT" sz="1300" kern="1200" dirty="0"/>
        </a:p>
        <a:p>
          <a:pPr marL="0" lvl="1" indent="0" algn="just" defTabSz="900113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>
              <a:tab pos="0" algn="l"/>
            </a:tabLst>
          </a:pPr>
          <a:endParaRPr lang="it-IT" sz="1300" kern="1200" dirty="0"/>
        </a:p>
        <a:p>
          <a:pPr marL="0" lvl="1" indent="0" algn="just" defTabSz="900113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>
              <a:tab pos="0" algn="l"/>
            </a:tabLst>
          </a:pPr>
          <a:endParaRPr lang="it-IT" sz="1300" kern="1200" dirty="0"/>
        </a:p>
        <a:p>
          <a:pPr marL="0" lvl="1" indent="0" algn="just" defTabSz="900113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>
              <a:tab pos="0" algn="l"/>
            </a:tabLst>
          </a:pPr>
          <a:r>
            <a:rPr lang="it-IT" sz="1300" kern="1200" dirty="0"/>
            <a:t>Parcheggi, Ospedali, RSA, Senior House, Student House, Illuminazione votiva, lighting, impianti per la produzione di energia</a:t>
          </a:r>
        </a:p>
      </dsp:txBody>
      <dsp:txXfrm>
        <a:off x="18193" y="508480"/>
        <a:ext cx="2531735" cy="3803017"/>
      </dsp:txXfrm>
    </dsp:sp>
    <dsp:sp modelId="{C3F3ED64-921C-407E-A2F7-503F65471429}">
      <dsp:nvSpPr>
        <dsp:cNvPr id="0" name=""/>
        <dsp:cNvSpPr/>
      </dsp:nvSpPr>
      <dsp:spPr>
        <a:xfrm>
          <a:off x="2892117" y="54780"/>
          <a:ext cx="2605585" cy="573272"/>
        </a:xfrm>
        <a:prstGeom prst="rect">
          <a:avLst/>
        </a:prstGeom>
        <a:solidFill>
          <a:srgbClr val="006699"/>
        </a:solidFill>
        <a:ln w="25400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Opere fredde</a:t>
          </a:r>
        </a:p>
      </dsp:txBody>
      <dsp:txXfrm>
        <a:off x="2892117" y="54780"/>
        <a:ext cx="2605585" cy="573272"/>
      </dsp:txXfrm>
    </dsp:sp>
    <dsp:sp modelId="{8FA4F84F-3B7A-4265-906C-71680538B2BD}">
      <dsp:nvSpPr>
        <dsp:cNvPr id="0" name=""/>
        <dsp:cNvSpPr/>
      </dsp:nvSpPr>
      <dsp:spPr>
        <a:xfrm>
          <a:off x="2894143" y="676396"/>
          <a:ext cx="2606396" cy="3609579"/>
        </a:xfrm>
        <a:prstGeom prst="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>
              <a:tab pos="0" algn="l"/>
            </a:tabLst>
          </a:pPr>
          <a:r>
            <a:rPr lang="it-IT" sz="1300" kern="1200" dirty="0"/>
            <a:t>Opere non dotate di capacità di generare ricavi di utenza e per le quali il privato trae la propria remunerazione da pagamenti effettuati direttamente dalla PA </a:t>
          </a:r>
        </a:p>
        <a:p>
          <a:pPr marL="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>
              <a:tab pos="0" algn="l"/>
            </a:tabLst>
          </a:pPr>
          <a:endParaRPr lang="it-IT" sz="1300" kern="1200" dirty="0"/>
        </a:p>
        <a:p>
          <a:pPr marL="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>
              <a:tab pos="0" algn="l"/>
            </a:tabLst>
          </a:pPr>
          <a:endParaRPr lang="it-IT" sz="1300" kern="1200" dirty="0"/>
        </a:p>
        <a:p>
          <a:pPr marL="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>
              <a:tab pos="0" algn="l"/>
            </a:tabLst>
          </a:pPr>
          <a:endParaRPr lang="it-IT" sz="1300" kern="1200" dirty="0"/>
        </a:p>
        <a:p>
          <a:pPr marL="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>
              <a:tab pos="0" algn="l"/>
            </a:tabLst>
          </a:pPr>
          <a:endParaRPr lang="it-IT" sz="1300" kern="1200" dirty="0"/>
        </a:p>
        <a:p>
          <a:pPr marL="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>
              <a:tab pos="0" algn="l"/>
            </a:tabLst>
          </a:pPr>
          <a:endParaRPr lang="it-IT" sz="1300" kern="1200" dirty="0"/>
        </a:p>
        <a:p>
          <a:pPr marL="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>
              <a:tab pos="0" algn="l"/>
            </a:tabLst>
          </a:pPr>
          <a:r>
            <a:rPr lang="it-IT" sz="1300" kern="1200" dirty="0"/>
            <a:t>Scuole, asili, mense, palestre, sedi amministrative / uffici, strutture polivalenti</a:t>
          </a:r>
        </a:p>
        <a:p>
          <a:pPr marL="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>
              <a:tab pos="0" algn="l"/>
            </a:tabLst>
          </a:pPr>
          <a:r>
            <a:rPr lang="it-IT" sz="1300" kern="1200" dirty="0"/>
            <a:t>                        </a:t>
          </a:r>
        </a:p>
      </dsp:txBody>
      <dsp:txXfrm>
        <a:off x="2894143" y="676396"/>
        <a:ext cx="2606396" cy="3609579"/>
      </dsp:txXfrm>
    </dsp:sp>
    <dsp:sp modelId="{79B3D580-2918-4655-8272-997759837EAC}">
      <dsp:nvSpPr>
        <dsp:cNvPr id="0" name=""/>
        <dsp:cNvSpPr/>
      </dsp:nvSpPr>
      <dsp:spPr>
        <a:xfrm>
          <a:off x="5859478" y="71182"/>
          <a:ext cx="2626599" cy="564418"/>
        </a:xfrm>
        <a:prstGeom prst="rect">
          <a:avLst/>
        </a:prstGeom>
        <a:solidFill>
          <a:srgbClr val="006699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Opere tiepide</a:t>
          </a:r>
          <a:endParaRPr lang="it-IT" sz="500" kern="1200" dirty="0"/>
        </a:p>
      </dsp:txBody>
      <dsp:txXfrm>
        <a:off x="5859478" y="71182"/>
        <a:ext cx="2626599" cy="564418"/>
      </dsp:txXfrm>
    </dsp:sp>
    <dsp:sp modelId="{9556D60D-CA7F-4AD8-9254-8FD6292F2FBF}">
      <dsp:nvSpPr>
        <dsp:cNvPr id="0" name=""/>
        <dsp:cNvSpPr/>
      </dsp:nvSpPr>
      <dsp:spPr>
        <a:xfrm>
          <a:off x="5858086" y="645234"/>
          <a:ext cx="2627991" cy="3609579"/>
        </a:xfrm>
        <a:prstGeom prst="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it-IT" sz="1300" kern="1200" dirty="0"/>
            <a:t>Opere, che pur avendo capacità di generare reddito, non producono ricavi di utenza in misura tale da ripagare interamente le risorse impiegate per la loro realizzazione</a:t>
          </a:r>
        </a:p>
        <a:p>
          <a:pPr marL="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it-IT" sz="1300" kern="1200" dirty="0"/>
        </a:p>
        <a:p>
          <a:pPr marL="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it-IT" sz="1300" kern="1200" dirty="0"/>
        </a:p>
        <a:p>
          <a:pPr marL="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it-IT" sz="1300" kern="1200" dirty="0"/>
        </a:p>
        <a:p>
          <a:pPr marL="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it-IT" sz="1300" kern="1200" dirty="0"/>
        </a:p>
        <a:p>
          <a:pPr marL="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it-IT" sz="1300" kern="1200" dirty="0"/>
        </a:p>
        <a:p>
          <a:pPr marL="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it-IT" sz="1300" kern="1200" dirty="0"/>
            <a:t>Impianti sportivi, strutture polivalenti, impianti natatori, Housing sociale</a:t>
          </a:r>
        </a:p>
      </dsp:txBody>
      <dsp:txXfrm>
        <a:off x="5858086" y="645234"/>
        <a:ext cx="2627991" cy="36095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555f6d730f1d2774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555f6d730f1d2774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1583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SLIDES_API7258383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SLIDES_API7258383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5400012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11" name="Google Shape;11;p2"/>
          <p:cNvSpPr txBox="1"/>
          <p:nvPr/>
        </p:nvSpPr>
        <p:spPr>
          <a:xfrm flipH="1">
            <a:off x="1375550" y="3092475"/>
            <a:ext cx="63930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rgbClr val="FFFFFF"/>
              </a:solidFill>
              <a:latin typeface="Squada One"/>
              <a:ea typeface="Squada One"/>
              <a:cs typeface="Squada One"/>
              <a:sym typeface="Squada One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457200" y="2932650"/>
            <a:ext cx="82296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5400" b="1" i="0">
                <a:latin typeface="Red Hat Display Black" panose="02010503040201060303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Font typeface="Squada One"/>
              <a:buNone/>
              <a:defRPr sz="3000">
                <a:latin typeface="Squada One"/>
                <a:ea typeface="Squada One"/>
                <a:cs typeface="Squada One"/>
                <a:sym typeface="Squa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Font typeface="Squada One"/>
              <a:buNone/>
              <a:defRPr sz="3000">
                <a:latin typeface="Squada One"/>
                <a:ea typeface="Squada One"/>
                <a:cs typeface="Squada One"/>
                <a:sym typeface="Squa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Font typeface="Squada One"/>
              <a:buNone/>
              <a:defRPr sz="3000">
                <a:latin typeface="Squada One"/>
                <a:ea typeface="Squada One"/>
                <a:cs typeface="Squada One"/>
                <a:sym typeface="Squa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Font typeface="Squada One"/>
              <a:buNone/>
              <a:defRPr sz="3000">
                <a:latin typeface="Squada One"/>
                <a:ea typeface="Squada One"/>
                <a:cs typeface="Squada One"/>
                <a:sym typeface="Squa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Font typeface="Squada One"/>
              <a:buNone/>
              <a:defRPr sz="3000">
                <a:latin typeface="Squada One"/>
                <a:ea typeface="Squada One"/>
                <a:cs typeface="Squada One"/>
                <a:sym typeface="Squa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Font typeface="Squada One"/>
              <a:buNone/>
              <a:defRPr sz="3000">
                <a:latin typeface="Squada One"/>
                <a:ea typeface="Squada One"/>
                <a:cs typeface="Squada One"/>
                <a:sym typeface="Squa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Font typeface="Squada One"/>
              <a:buNone/>
              <a:defRPr sz="3000">
                <a:latin typeface="Squada One"/>
                <a:ea typeface="Squada One"/>
                <a:cs typeface="Squada One"/>
                <a:sym typeface="Squa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Font typeface="Squada One"/>
              <a:buNone/>
              <a:defRPr sz="3000"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57275" y="3192525"/>
            <a:ext cx="82296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C1F70AE-CAE0-D107-DE4A-614B801203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146"/>
            <a:ext cx="9146042" cy="51423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81962D8-5B2F-35A5-04CB-7A9CBFE94F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46"/>
            <a:ext cx="9146042" cy="5142353"/>
          </a:xfrm>
          <a:prstGeom prst="rect">
            <a:avLst/>
          </a:prstGeom>
        </p:spPr>
      </p:pic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4297175" y="2355550"/>
            <a:ext cx="4299000" cy="6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800" b="1" i="0">
                <a:latin typeface="Red Hat Display Black" panose="02010503040201060303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4297175" y="1317160"/>
            <a:ext cx="4299000" cy="10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None/>
              <a:defRPr sz="9600" b="1" i="0">
                <a:latin typeface="Red Hat Display Black" panose="02010503040201060303" pitchFamily="2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4297175" y="2900355"/>
            <a:ext cx="4299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B87BF2B-9E86-F0B2-9A14-F3933D9CB2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041" y="0"/>
            <a:ext cx="9148082" cy="5143500"/>
          </a:xfrm>
          <a:prstGeom prst="rect">
            <a:avLst/>
          </a:prstGeom>
        </p:spPr>
      </p:pic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ctrTitle"/>
          </p:nvPr>
        </p:nvSpPr>
        <p:spPr>
          <a:xfrm flipH="1">
            <a:off x="502200" y="445025"/>
            <a:ext cx="8184600" cy="6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200" b="1" i="0">
                <a:latin typeface="Red Hat Display Black" panose="02010503040201060303" pitchFamily="2" charset="77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1"/>
          </p:nvPr>
        </p:nvSpPr>
        <p:spPr>
          <a:xfrm>
            <a:off x="1255350" y="1454625"/>
            <a:ext cx="6633300" cy="324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5400012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237EBF1-6E98-6BAC-F378-5B5909F288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46"/>
            <a:ext cx="9146042" cy="5142353"/>
          </a:xfrm>
          <a:prstGeom prst="rect">
            <a:avLst/>
          </a:prstGeom>
        </p:spPr>
      </p:pic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11" name="Google Shape;11;p2"/>
          <p:cNvSpPr txBox="1"/>
          <p:nvPr/>
        </p:nvSpPr>
        <p:spPr>
          <a:xfrm flipH="1">
            <a:off x="1375550" y="3092475"/>
            <a:ext cx="63930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rgbClr val="FFFFFF"/>
              </a:solidFill>
              <a:latin typeface="Squada One"/>
              <a:ea typeface="Squada One"/>
              <a:cs typeface="Squada One"/>
              <a:sym typeface="Squada One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457200" y="2932650"/>
            <a:ext cx="82296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5400" b="1" i="0">
                <a:latin typeface="Red Hat Display Black" panose="02010503040201060303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Font typeface="Squada One"/>
              <a:buNone/>
              <a:defRPr sz="3000">
                <a:latin typeface="Squada One"/>
                <a:ea typeface="Squada One"/>
                <a:cs typeface="Squada One"/>
                <a:sym typeface="Squa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Font typeface="Squada One"/>
              <a:buNone/>
              <a:defRPr sz="3000">
                <a:latin typeface="Squada One"/>
                <a:ea typeface="Squada One"/>
                <a:cs typeface="Squada One"/>
                <a:sym typeface="Squa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Font typeface="Squada One"/>
              <a:buNone/>
              <a:defRPr sz="3000">
                <a:latin typeface="Squada One"/>
                <a:ea typeface="Squada One"/>
                <a:cs typeface="Squada One"/>
                <a:sym typeface="Squa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Font typeface="Squada One"/>
              <a:buNone/>
              <a:defRPr sz="3000">
                <a:latin typeface="Squada One"/>
                <a:ea typeface="Squada One"/>
                <a:cs typeface="Squada One"/>
                <a:sym typeface="Squa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Font typeface="Squada One"/>
              <a:buNone/>
              <a:defRPr sz="3000">
                <a:latin typeface="Squada One"/>
                <a:ea typeface="Squada One"/>
                <a:cs typeface="Squada One"/>
                <a:sym typeface="Squa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Font typeface="Squada One"/>
              <a:buNone/>
              <a:defRPr sz="3000">
                <a:latin typeface="Squada One"/>
                <a:ea typeface="Squada One"/>
                <a:cs typeface="Squada One"/>
                <a:sym typeface="Squa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Font typeface="Squada One"/>
              <a:buNone/>
              <a:defRPr sz="3000">
                <a:latin typeface="Squada One"/>
                <a:ea typeface="Squada One"/>
                <a:cs typeface="Squada One"/>
                <a:sym typeface="Squa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Font typeface="Squada One"/>
              <a:buNone/>
              <a:defRPr sz="3000"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57275" y="3192525"/>
            <a:ext cx="82296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3294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AA91F3B-4A75-CD0C-A6D4-201AEF1A38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46"/>
            <a:ext cx="9146042" cy="5142353"/>
          </a:xfrm>
          <a:prstGeom prst="rect">
            <a:avLst/>
          </a:prstGeom>
        </p:spPr>
      </p:pic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ctrTitle"/>
          </p:nvPr>
        </p:nvSpPr>
        <p:spPr>
          <a:xfrm flipH="1">
            <a:off x="1187500" y="445025"/>
            <a:ext cx="6784500" cy="17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 b="1" i="0">
                <a:latin typeface="Red Hat Display Black" panose="02010503040201060303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46D057F-4CC1-59DF-5EAC-F8FEFBBA86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46"/>
            <a:ext cx="9146042" cy="5142353"/>
          </a:xfrm>
          <a:prstGeom prst="rect">
            <a:avLst/>
          </a:prstGeom>
        </p:spPr>
      </p:pic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 hasCustomPrompt="1"/>
          </p:nvPr>
        </p:nvSpPr>
        <p:spPr>
          <a:xfrm>
            <a:off x="539999" y="1400065"/>
            <a:ext cx="8064000" cy="178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0"/>
              <a:buNone/>
              <a:defRPr sz="9600" b="1" i="0">
                <a:latin typeface="Red Hat Display Black" panose="02010503040201060303" pitchFamily="2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400"/>
              <a:buFont typeface="Fira Sans Extra Condensed Medium"/>
              <a:buNone/>
              <a:defRPr sz="5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400"/>
              <a:buFont typeface="Fira Sans Extra Condensed Medium"/>
              <a:buNone/>
              <a:defRPr sz="5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400"/>
              <a:buFont typeface="Fira Sans Extra Condensed Medium"/>
              <a:buNone/>
              <a:defRPr sz="5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400"/>
              <a:buFont typeface="Fira Sans Extra Condensed Medium"/>
              <a:buNone/>
              <a:defRPr sz="5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400"/>
              <a:buFont typeface="Fira Sans Extra Condensed Medium"/>
              <a:buNone/>
              <a:defRPr sz="5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400"/>
              <a:buFont typeface="Fira Sans Extra Condensed Medium"/>
              <a:buNone/>
              <a:defRPr sz="5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400"/>
              <a:buFont typeface="Fira Sans Extra Condensed Medium"/>
              <a:buNone/>
              <a:defRPr sz="5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400"/>
              <a:buFont typeface="Fira Sans Extra Condensed Medium"/>
              <a:buNone/>
              <a:defRPr sz="5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73" name="Google Shape;73;p11"/>
          <p:cNvSpPr txBox="1">
            <a:spLocks noGrp="1"/>
          </p:cNvSpPr>
          <p:nvPr>
            <p:ph type="subTitle" idx="1"/>
          </p:nvPr>
        </p:nvSpPr>
        <p:spPr>
          <a:xfrm>
            <a:off x="537375" y="3235240"/>
            <a:ext cx="8066700" cy="3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preserve="1">
  <p:cSld name="1_Title and three columns 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569A9B1-9CA5-0E2C-D627-598670A527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146"/>
            <a:ext cx="9146042" cy="5142352"/>
          </a:xfrm>
          <a:prstGeom prst="rect">
            <a:avLst/>
          </a:prstGeom>
        </p:spPr>
      </p:pic>
      <p:sp>
        <p:nvSpPr>
          <p:cNvPr id="99" name="Google Shape;99;p15"/>
          <p:cNvSpPr txBox="1">
            <a:spLocks noGrp="1"/>
          </p:cNvSpPr>
          <p:nvPr>
            <p:ph type="ctrTitle"/>
          </p:nvPr>
        </p:nvSpPr>
        <p:spPr>
          <a:xfrm>
            <a:off x="457200" y="517918"/>
            <a:ext cx="82296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200" b="1" i="0">
                <a:latin typeface="Red Hat Display Black" panose="02010503040201060303" pitchFamily="2" charset="77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100" name="Google Shape;100;p15"/>
          <p:cNvSpPr txBox="1">
            <a:spLocks noGrp="1"/>
          </p:cNvSpPr>
          <p:nvPr>
            <p:ph type="ctrTitle" idx="2"/>
          </p:nvPr>
        </p:nvSpPr>
        <p:spPr>
          <a:xfrm>
            <a:off x="2750155" y="1492066"/>
            <a:ext cx="1570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subTitle" idx="1"/>
          </p:nvPr>
        </p:nvSpPr>
        <p:spPr>
          <a:xfrm>
            <a:off x="2750119" y="2192634"/>
            <a:ext cx="1570200" cy="3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ctrTitle" idx="3"/>
          </p:nvPr>
        </p:nvSpPr>
        <p:spPr>
          <a:xfrm>
            <a:off x="4800201" y="1497325"/>
            <a:ext cx="1570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subTitle" idx="4"/>
          </p:nvPr>
        </p:nvSpPr>
        <p:spPr>
          <a:xfrm>
            <a:off x="4800165" y="2192634"/>
            <a:ext cx="1570200" cy="3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ctrTitle" idx="5"/>
          </p:nvPr>
        </p:nvSpPr>
        <p:spPr>
          <a:xfrm>
            <a:off x="3794948" y="3219050"/>
            <a:ext cx="1570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subTitle" idx="6"/>
          </p:nvPr>
        </p:nvSpPr>
        <p:spPr>
          <a:xfrm>
            <a:off x="3753025" y="3910976"/>
            <a:ext cx="1653900" cy="3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7" name="Google Shape;107;p15"/>
          <p:cNvSpPr/>
          <p:nvPr/>
        </p:nvSpPr>
        <p:spPr>
          <a:xfrm rot="5400000">
            <a:off x="2534502" y="1090938"/>
            <a:ext cx="2001410" cy="1795550"/>
          </a:xfrm>
          <a:prstGeom prst="flowChartPreparation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9215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15"/>
          <p:cNvSpPr/>
          <p:nvPr/>
        </p:nvSpPr>
        <p:spPr>
          <a:xfrm rot="5400000">
            <a:off x="3566117" y="2781995"/>
            <a:ext cx="2001410" cy="1795550"/>
          </a:xfrm>
          <a:prstGeom prst="flowChartPreparation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9215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5"/>
          <p:cNvSpPr/>
          <p:nvPr/>
        </p:nvSpPr>
        <p:spPr>
          <a:xfrm rot="5400000">
            <a:off x="4584549" y="1090938"/>
            <a:ext cx="2001410" cy="1795550"/>
          </a:xfrm>
          <a:prstGeom prst="flowChartPreparation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9215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B0FB252-D536-1310-DC2E-720DD6FA32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39166" y="874488"/>
            <a:ext cx="2362146" cy="224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43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746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quada One"/>
              <a:buNone/>
              <a:defRPr sz="3000">
                <a:solidFill>
                  <a:schemeClr val="lt1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152475"/>
            <a:ext cx="8229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Condensed Light"/>
              <a:buChar char="●"/>
              <a:defRPr sz="18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○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■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●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○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■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●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○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Roboto Condensed Light"/>
              <a:buChar char="■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707" r:id="rId4"/>
    <p:sldLayoutId id="2147483656" r:id="rId5"/>
    <p:sldLayoutId id="2147483657" r:id="rId6"/>
    <p:sldLayoutId id="2147483708" r:id="rId7"/>
    <p:sldLayoutId id="214748370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Red Hat Display Black" panose="02010503040201060303" pitchFamily="2" charset="77"/>
          <a:ea typeface="Red Hat Display Black" panose="02010503040201060303" pitchFamily="2" charset="7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hyperlink" Target="mailto:m.farina@demosion.it" TargetMode="Externa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demosionconsulting@mypcert.it" TargetMode="External"/><Relationship Id="rId5" Type="http://schemas.openxmlformats.org/officeDocument/2006/relationships/hyperlink" Target="https://demosionconsulting.it/" TargetMode="External"/><Relationship Id="rId10" Type="http://schemas.openxmlformats.org/officeDocument/2006/relationships/image" Target="../media/image44.svg"/><Relationship Id="rId4" Type="http://schemas.openxmlformats.org/officeDocument/2006/relationships/hyperlink" Target="mailto:info@demosion.it" TargetMode="External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turoprossimo.it/2020/09/ritorno-a-scuola-quella-ideale-post-covid-con-o-senza-virus-sarebbe-cosi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0"/>
          <p:cNvSpPr txBox="1">
            <a:spLocks noGrp="1"/>
          </p:cNvSpPr>
          <p:nvPr>
            <p:ph type="title"/>
          </p:nvPr>
        </p:nvSpPr>
        <p:spPr>
          <a:xfrm>
            <a:off x="234161" y="1905000"/>
            <a:ext cx="5501455" cy="28609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>
              <a:buClr>
                <a:schemeClr val="dk1"/>
              </a:buClr>
              <a:buSzPts val="1100"/>
            </a:pPr>
            <a:r>
              <a:rPr lang="it-IT" sz="2400" dirty="0"/>
              <a:t>Servizi di consulenza e supporto</a:t>
            </a:r>
            <a:br>
              <a:rPr lang="it-IT" sz="2400" dirty="0"/>
            </a:br>
            <a:r>
              <a:rPr lang="it-IT" sz="2400" dirty="0"/>
              <a:t>Partenariato Pubblico e Privato PPP</a:t>
            </a:r>
            <a:br>
              <a:rPr lang="it-IT" sz="2400" dirty="0"/>
            </a:br>
            <a:br>
              <a:rPr lang="it-IT" sz="2400" dirty="0"/>
            </a:br>
            <a:br>
              <a:rPr lang="it-IT" sz="2400" dirty="0"/>
            </a:br>
            <a:r>
              <a:rPr lang="it-IT" sz="1600" dirty="0"/>
              <a:t>CEO dott. Manuel Farina</a:t>
            </a:r>
            <a:br>
              <a:rPr lang="it-IT" sz="1600" dirty="0"/>
            </a:br>
            <a:r>
              <a:rPr lang="it-IT" sz="1600" dirty="0"/>
              <a:t>Avv. Barbara Savorelli</a:t>
            </a:r>
            <a:br>
              <a:rPr lang="it-IT" sz="1600" dirty="0"/>
            </a:br>
            <a:br>
              <a:rPr lang="it-IT" sz="1600" dirty="0"/>
            </a:br>
            <a:r>
              <a:rPr lang="it-IT" sz="1600" dirty="0"/>
              <a:t>Webinar: Se Sei Sindaco</a:t>
            </a:r>
            <a:br>
              <a:rPr lang="it-IT" sz="1600" dirty="0"/>
            </a:br>
            <a:r>
              <a:rPr lang="it-IT" sz="1600" dirty="0"/>
              <a:t>18 novembre 2024</a:t>
            </a:r>
            <a:br>
              <a:rPr lang="it-IT" sz="1600" dirty="0"/>
            </a:br>
            <a:br>
              <a:rPr lang="it-IT" sz="1600" dirty="0"/>
            </a:br>
            <a:endParaRPr sz="1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1772C97-239A-5072-A712-986383493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74" y="288497"/>
            <a:ext cx="3975168" cy="869569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27629864-C8D5-5DAD-213E-30B41FBDC33B}"/>
              </a:ext>
            </a:extLst>
          </p:cNvPr>
          <p:cNvCxnSpPr>
            <a:cxnSpLocks/>
          </p:cNvCxnSpPr>
          <p:nvPr/>
        </p:nvCxnSpPr>
        <p:spPr>
          <a:xfrm>
            <a:off x="234161" y="3042774"/>
            <a:ext cx="5255941" cy="0"/>
          </a:xfrm>
          <a:prstGeom prst="line">
            <a:avLst/>
          </a:prstGeom>
          <a:ln w="1905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0E8DC7-7A1F-9883-EF07-C2EAB43320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479700" y="444975"/>
            <a:ext cx="8184600" cy="670500"/>
          </a:xfrm>
        </p:spPr>
        <p:txBody>
          <a:bodyPr/>
          <a:lstStyle/>
          <a:p>
            <a:pPr algn="ctr"/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EQUILIBRIO ECONOMICO FINANZIARIO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6F435556-1D56-9122-03D1-CA7E96FB8E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9760008"/>
              </p:ext>
            </p:extLst>
          </p:nvPr>
        </p:nvGraphicFramePr>
        <p:xfrm>
          <a:off x="-658697" y="1247312"/>
          <a:ext cx="9613900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557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A56C7D-BDDD-1B34-6397-DF924A4F5B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ALLOCAZIONE DEL RISCHIO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8FE6DA12-1E32-D28D-E6CD-FD287D41D7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65265"/>
              </p:ext>
            </p:extLst>
          </p:nvPr>
        </p:nvGraphicFramePr>
        <p:xfrm>
          <a:off x="760988" y="1417027"/>
          <a:ext cx="7217515" cy="3726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8915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4770FD-6F61-33C6-FFE1-9710D3949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it-IT" sz="2400" cap="al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finanziamento privato e contributo pubblico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F04672B-1D25-5AB9-6FE3-D7DBB0B64F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lvl="0">
              <a:buNone/>
            </a:pPr>
            <a:endParaRPr lang="it-IT" sz="1500" dirty="0"/>
          </a:p>
          <a:p>
            <a:endParaRPr lang="it-IT" dirty="0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D8E34119-9ADA-1DAB-385A-EAD5F09C70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7102417"/>
              </p:ext>
            </p:extLst>
          </p:nvPr>
        </p:nvGraphicFramePr>
        <p:xfrm>
          <a:off x="502200" y="1454625"/>
          <a:ext cx="8184600" cy="3300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549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29F6BC-AB1B-2CD3-E862-8834C8AD61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DURATA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5F099C3-DC6D-2924-91BC-140B6E4262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114300" indent="0" algn="just">
              <a:buNone/>
            </a:pPr>
            <a:r>
              <a:rPr lang="it-IT" sz="1600" dirty="0">
                <a:latin typeface="+mj-lt"/>
              </a:rPr>
              <a:t>Per le concessioni </a:t>
            </a:r>
            <a:r>
              <a:rPr lang="it-IT" sz="1600" dirty="0" err="1">
                <a:latin typeface="+mj-lt"/>
              </a:rPr>
              <a:t>ultraquinquennali</a:t>
            </a:r>
            <a:r>
              <a:rPr lang="it-IT" sz="1600" dirty="0">
                <a:latin typeface="+mj-lt"/>
              </a:rPr>
              <a:t> la durata massima della concessione non supera il periodo di tempo in cui si può ragionevolmente prevedere che il concessionario recuperi gli investimenti effettuati nell’esecuzione dei lavori o dei servizi insieme con un ritorno del capitale investito, tenuto conto degli investimenti necessari per conseguire gli obiettivi contrattuali specifici </a:t>
            </a:r>
          </a:p>
          <a:p>
            <a:pPr marL="114300" indent="0" algn="ctr">
              <a:buNone/>
            </a:pPr>
            <a:endParaRPr lang="it-IT" dirty="0">
              <a:latin typeface="+mj-lt"/>
            </a:endParaRPr>
          </a:p>
          <a:p>
            <a:pPr marL="114300" indent="0" algn="ctr">
              <a:buNone/>
            </a:pPr>
            <a:r>
              <a:rPr lang="it-IT" dirty="0">
                <a:latin typeface="+mj-lt"/>
              </a:rPr>
              <a:t>(art. 178 co. 2 </a:t>
            </a:r>
            <a:r>
              <a:rPr lang="it-IT" dirty="0" err="1">
                <a:latin typeface="+mj-lt"/>
              </a:rPr>
              <a:t>d.Lgs.</a:t>
            </a:r>
            <a:r>
              <a:rPr lang="it-IT" dirty="0">
                <a:latin typeface="+mj-lt"/>
              </a:rPr>
              <a:t> 36/2023)</a:t>
            </a:r>
          </a:p>
          <a:p>
            <a:endParaRPr lang="it-IT" dirty="0"/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04886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EF721F-E621-39B3-9423-95A89CAFE0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PPP AD INIZIATIVA PRIVATA</a:t>
            </a:r>
            <a:b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(art. 193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D.Lgs.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36/2023)</a:t>
            </a: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DA8DB228-8B3E-36A6-ED8D-9283DBBEA3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4575848"/>
              </p:ext>
            </p:extLst>
          </p:nvPr>
        </p:nvGraphicFramePr>
        <p:xfrm>
          <a:off x="992908" y="1223678"/>
          <a:ext cx="7039236" cy="3919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05537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1C7B1F-2235-A8E5-2B8D-6E6284EFF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502199" y="80751"/>
            <a:ext cx="8184600" cy="670500"/>
          </a:xfrm>
        </p:spPr>
        <p:txBody>
          <a:bodyPr/>
          <a:lstStyle/>
          <a:p>
            <a:pPr algn="ctr"/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CATEGORIE DI OPERE</a:t>
            </a: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23845EE4-B715-8933-0298-4BF0FEF85A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0902446"/>
              </p:ext>
            </p:extLst>
          </p:nvPr>
        </p:nvGraphicFramePr>
        <p:xfrm>
          <a:off x="284553" y="751252"/>
          <a:ext cx="8486078" cy="4311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reccia in giù 2">
            <a:extLst>
              <a:ext uri="{FF2B5EF4-FFF2-40B4-BE49-F238E27FC236}">
                <a16:creationId xmlns:a16="http://schemas.microsoft.com/office/drawing/2014/main" id="{34BF584F-403F-D017-DBF0-C15D00FE919F}"/>
              </a:ext>
            </a:extLst>
          </p:cNvPr>
          <p:cNvSpPr/>
          <p:nvPr/>
        </p:nvSpPr>
        <p:spPr>
          <a:xfrm>
            <a:off x="1455572" y="2907001"/>
            <a:ext cx="133815" cy="2304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in giù 4">
            <a:extLst>
              <a:ext uri="{FF2B5EF4-FFF2-40B4-BE49-F238E27FC236}">
                <a16:creationId xmlns:a16="http://schemas.microsoft.com/office/drawing/2014/main" id="{98411284-FFE0-611B-C3EA-BCEAA645AEF1}"/>
              </a:ext>
            </a:extLst>
          </p:cNvPr>
          <p:cNvSpPr/>
          <p:nvPr/>
        </p:nvSpPr>
        <p:spPr>
          <a:xfrm>
            <a:off x="4520665" y="2942652"/>
            <a:ext cx="133815" cy="2304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919D7230-C4A5-67AD-8877-562E972B048C}"/>
              </a:ext>
            </a:extLst>
          </p:cNvPr>
          <p:cNvSpPr/>
          <p:nvPr/>
        </p:nvSpPr>
        <p:spPr>
          <a:xfrm>
            <a:off x="7518850" y="2942652"/>
            <a:ext cx="133815" cy="2304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8860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58E254-83B0-5A35-F663-DA332ADC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5" y="272577"/>
            <a:ext cx="8229600" cy="510900"/>
          </a:xfrm>
        </p:spPr>
        <p:txBody>
          <a:bodyPr/>
          <a:lstStyle/>
          <a:p>
            <a:r>
              <a:rPr lang="it-IT" sz="2400" dirty="0" err="1"/>
              <a:t>Pay</a:t>
            </a:r>
            <a:r>
              <a:rPr lang="it-IT" sz="2400" dirty="0"/>
              <a:t> </a:t>
            </a:r>
            <a:r>
              <a:rPr lang="it-IT" sz="2400" dirty="0" err="1"/>
              <a:t>attention</a:t>
            </a:r>
            <a:r>
              <a:rPr lang="it-IT" sz="2400" dirty="0"/>
              <a:t> to …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C3DA4C0-82BC-74A3-6379-901070C4B5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255" y="1003506"/>
            <a:ext cx="8229600" cy="3679329"/>
          </a:xfrm>
        </p:spPr>
        <p:txBody>
          <a:bodyPr/>
          <a:lstStyle/>
          <a:p>
            <a:r>
              <a:rPr lang="it-IT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it-IT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 PEF: non solo il risultato, ma i dati di assumption che ci dicono se un PEF è sostenibile o meno;</a:t>
            </a:r>
          </a:p>
          <a:p>
            <a:pPr marL="114300" indent="0"/>
            <a:r>
              <a:rPr lang="it-IT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KPI  (Key Performance </a:t>
            </a:r>
            <a:r>
              <a:rPr lang="it-IT" sz="18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Indicators</a:t>
            </a:r>
            <a:r>
              <a:rPr lang="it-IT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): disponibilità reale dell’Opera;</a:t>
            </a:r>
          </a:p>
          <a:p>
            <a:pPr marL="114300" indent="0"/>
            <a:r>
              <a:rPr lang="it-IT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Bozza di Convenzione : corretta allocazione dei rischi – disciplina degli aggiornamenti, anche tecnologici, in corso di esecuzione;</a:t>
            </a:r>
          </a:p>
          <a:p>
            <a:pPr marL="114300" indent="0"/>
            <a:r>
              <a:rPr lang="it-IT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Clausola di revisione del PEF: numero tassativo e clausole chiare;</a:t>
            </a:r>
          </a:p>
          <a:p>
            <a:pPr marL="114300" indent="0"/>
            <a:r>
              <a:rPr lang="it-IT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Specificazione delle caratteristiche della gestione: obblighi chiari a carico del concessionario;</a:t>
            </a:r>
          </a:p>
          <a:p>
            <a:pPr marL="114300" indent="0"/>
            <a:r>
              <a:rPr lang="it-IT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Contribuzione pubblica in conto capitale ed in conto esercizio;</a:t>
            </a:r>
          </a:p>
          <a:p>
            <a:pPr marL="114300" indent="0"/>
            <a:r>
              <a:rPr lang="it-IT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Verifica dello stato del bene al termine del rapporto;</a:t>
            </a:r>
          </a:p>
          <a:p>
            <a:pPr marL="114300" indent="0"/>
            <a:r>
              <a:rPr lang="it-IT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Il regime delle assicurazioni ed i rischi non assicurabili .</a:t>
            </a:r>
          </a:p>
        </p:txBody>
      </p:sp>
    </p:spTree>
    <p:extLst>
      <p:ext uri="{BB962C8B-B14F-4D97-AF65-F5344CB8AC3E}">
        <p14:creationId xmlns:p14="http://schemas.microsoft.com/office/powerpoint/2010/main" val="262538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lazzo unico: termine dei lavori a fine 2020 | Regione Piemonte |  Piemonteinforma | Regione Piemonte">
            <a:extLst>
              <a:ext uri="{FF2B5EF4-FFF2-40B4-BE49-F238E27FC236}">
                <a16:creationId xmlns:a16="http://schemas.microsoft.com/office/drawing/2014/main" id="{3F934154-80A7-5185-BBB5-EDDD93BE8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07" y="999835"/>
            <a:ext cx="3881060" cy="217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rino | Lingotto - La Torre Regione Piemonte prende (finalmente) vita -  Urbanfile">
            <a:extLst>
              <a:ext uri="{FF2B5EF4-FFF2-40B4-BE49-F238E27FC236}">
                <a16:creationId xmlns:a16="http://schemas.microsoft.com/office/drawing/2014/main" id="{27EB685B-61B4-17A6-19A4-AC12EA87F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6167"/>
            <a:ext cx="4240368" cy="280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4913588-884D-7024-C8F2-A415C47AC950}"/>
              </a:ext>
            </a:extLst>
          </p:cNvPr>
          <p:cNvSpPr txBox="1"/>
          <p:nvPr/>
        </p:nvSpPr>
        <p:spPr>
          <a:xfrm>
            <a:off x="2297151" y="401445"/>
            <a:ext cx="7352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Palazzo Regione Piemonte – Torre Fuksas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067BF16-9D1F-70F0-C375-01308A5AA826}"/>
              </a:ext>
            </a:extLst>
          </p:cNvPr>
          <p:cNvSpPr txBox="1"/>
          <p:nvPr/>
        </p:nvSpPr>
        <p:spPr>
          <a:xfrm>
            <a:off x="386576" y="3456878"/>
            <a:ext cx="36873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Investimento: € 300 mln</a:t>
            </a:r>
          </a:p>
          <a:p>
            <a:r>
              <a:rPr lang="it-IT" b="1" dirty="0">
                <a:solidFill>
                  <a:schemeClr val="bg1"/>
                </a:solidFill>
              </a:rPr>
              <a:t>Strumento: locazione finanziaria</a:t>
            </a:r>
          </a:p>
          <a:p>
            <a:r>
              <a:rPr lang="it-IT" b="1" dirty="0">
                <a:solidFill>
                  <a:schemeClr val="bg1"/>
                </a:solidFill>
              </a:rPr>
              <a:t>Durata: 20 anni</a:t>
            </a:r>
          </a:p>
        </p:txBody>
      </p:sp>
    </p:spTree>
    <p:extLst>
      <p:ext uri="{BB962C8B-B14F-4D97-AF65-F5344CB8AC3E}">
        <p14:creationId xmlns:p14="http://schemas.microsoft.com/office/powerpoint/2010/main" val="3579284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54913588-884D-7024-C8F2-A415C47AC950}"/>
              </a:ext>
            </a:extLst>
          </p:cNvPr>
          <p:cNvSpPr txBox="1"/>
          <p:nvPr/>
        </p:nvSpPr>
        <p:spPr>
          <a:xfrm>
            <a:off x="3062868" y="530181"/>
            <a:ext cx="7352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Comune di Casnate con Bernate (Co)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067BF16-9D1F-70F0-C375-01308A5AA826}"/>
              </a:ext>
            </a:extLst>
          </p:cNvPr>
          <p:cNvSpPr txBox="1"/>
          <p:nvPr/>
        </p:nvSpPr>
        <p:spPr>
          <a:xfrm>
            <a:off x="394010" y="3508917"/>
            <a:ext cx="36873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Investimento: € 2 mln</a:t>
            </a:r>
          </a:p>
          <a:p>
            <a:r>
              <a:rPr lang="it-IT" b="1" dirty="0">
                <a:solidFill>
                  <a:schemeClr val="bg1"/>
                </a:solidFill>
              </a:rPr>
              <a:t>Strumento: locazione finanziaria</a:t>
            </a:r>
          </a:p>
          <a:p>
            <a:r>
              <a:rPr lang="it-IT" b="1" dirty="0">
                <a:solidFill>
                  <a:schemeClr val="bg1"/>
                </a:solidFill>
              </a:rPr>
              <a:t>Durata: 20 anni</a:t>
            </a:r>
          </a:p>
        </p:txBody>
      </p:sp>
      <p:pic>
        <p:nvPicPr>
          <p:cNvPr id="2050" name="Picture 2" descr="Casnate, ecco il gestore per il centro sportivo - Cronaca">
            <a:extLst>
              <a:ext uri="{FF2B5EF4-FFF2-40B4-BE49-F238E27FC236}">
                <a16:creationId xmlns:a16="http://schemas.microsoft.com/office/drawing/2014/main" id="{870FFDA8-4688-4FC9-3833-4C1F5DD71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542" y="2300437"/>
            <a:ext cx="4078337" cy="231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uova casa per il centro sportivo Eracle di Zambrotta: &quot;A Casnate un polo  per una scuola calcio d'elite&quot; VIDEO - Prima Como">
            <a:extLst>
              <a:ext uri="{FF2B5EF4-FFF2-40B4-BE49-F238E27FC236}">
                <a16:creationId xmlns:a16="http://schemas.microsoft.com/office/drawing/2014/main" id="{0B60EEFF-0223-C86A-367A-199CF415B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0" y="1125911"/>
            <a:ext cx="3576715" cy="238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966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0B35BDF-4725-42DA-4A65-03DEE9618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1" y="360218"/>
            <a:ext cx="3823855" cy="2867891"/>
          </a:xfrm>
          <a:prstGeom prst="rect">
            <a:avLst/>
          </a:prstGeom>
        </p:spPr>
      </p:pic>
      <p:sp>
        <p:nvSpPr>
          <p:cNvPr id="2" name="AutoShape 2" descr="Adro, investimento da 3,5 milioni di euro per il polo scolastico | Giornale  di Brescia">
            <a:extLst>
              <a:ext uri="{FF2B5EF4-FFF2-40B4-BE49-F238E27FC236}">
                <a16:creationId xmlns:a16="http://schemas.microsoft.com/office/drawing/2014/main" id="{A319ACE4-6E00-5B06-6400-04DB4DB44A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4" descr="Adro, investimento da 3,5 milioni di euro per il polo scolastico | Giornale  di Brescia">
            <a:extLst>
              <a:ext uri="{FF2B5EF4-FFF2-40B4-BE49-F238E27FC236}">
                <a16:creationId xmlns:a16="http://schemas.microsoft.com/office/drawing/2014/main" id="{4FC8B37A-404F-BD46-FDF4-8579AC8E22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1999" y="2571749"/>
            <a:ext cx="2386361" cy="238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082" name="Picture 10" descr="In fase di ultimazione i lavori per una nuova scuola in legno - Adro (BS) -  Subissati">
            <a:extLst>
              <a:ext uri="{FF2B5EF4-FFF2-40B4-BE49-F238E27FC236}">
                <a16:creationId xmlns:a16="http://schemas.microsoft.com/office/drawing/2014/main" id="{A3ECEAEB-B844-9D40-8AC7-662AF53D7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865" y="1657814"/>
            <a:ext cx="4963886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E7BC0B3-C657-9833-4634-5A9887F69E02}"/>
              </a:ext>
            </a:extLst>
          </p:cNvPr>
          <p:cNvSpPr txBox="1"/>
          <p:nvPr/>
        </p:nvSpPr>
        <p:spPr>
          <a:xfrm>
            <a:off x="4237463" y="360218"/>
            <a:ext cx="4490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Scuola «Miglio» di Adro (</a:t>
            </a:r>
            <a:r>
              <a:rPr lang="it-IT" sz="2400" b="1" dirty="0" err="1">
                <a:solidFill>
                  <a:schemeClr val="bg1"/>
                </a:solidFill>
              </a:rPr>
              <a:t>Bs</a:t>
            </a:r>
            <a:r>
              <a:rPr lang="it-IT" sz="24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4F36979-6A83-4B2D-61E0-6577AC29C69A}"/>
              </a:ext>
            </a:extLst>
          </p:cNvPr>
          <p:cNvSpPr txBox="1"/>
          <p:nvPr/>
        </p:nvSpPr>
        <p:spPr>
          <a:xfrm>
            <a:off x="449766" y="3638085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Investimento: € 3,7 mln</a:t>
            </a:r>
          </a:p>
          <a:p>
            <a:r>
              <a:rPr lang="it-IT" b="1" dirty="0">
                <a:solidFill>
                  <a:schemeClr val="bg1"/>
                </a:solidFill>
              </a:rPr>
              <a:t>Strumento: locazione finanziaria</a:t>
            </a:r>
          </a:p>
          <a:p>
            <a:r>
              <a:rPr lang="it-IT" b="1" dirty="0">
                <a:solidFill>
                  <a:schemeClr val="bg1"/>
                </a:solidFill>
              </a:rPr>
              <a:t>Durata: 20 anni</a:t>
            </a:r>
          </a:p>
        </p:txBody>
      </p:sp>
    </p:spTree>
    <p:extLst>
      <p:ext uri="{BB962C8B-B14F-4D97-AF65-F5344CB8AC3E}">
        <p14:creationId xmlns:p14="http://schemas.microsoft.com/office/powerpoint/2010/main" val="191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CONTENTS OF THIS TEMPLATE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1"/>
          <p:cNvSpPr txBox="1">
            <a:spLocks noGrp="1"/>
          </p:cNvSpPr>
          <p:nvPr>
            <p:ph type="subTitle" idx="1"/>
          </p:nvPr>
        </p:nvSpPr>
        <p:spPr>
          <a:xfrm>
            <a:off x="1498129" y="2833737"/>
            <a:ext cx="6162226" cy="17904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Here’s what you’ll find in this </a:t>
            </a:r>
            <a:r>
              <a:rPr lang="en" b="1" dirty="0"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3"/>
              </a:rPr>
              <a:t>Slidesgo</a:t>
            </a:r>
            <a:r>
              <a:rPr lang="en" dirty="0"/>
              <a:t> template: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CEA5DDC-B59A-D96F-5981-1144E4A2E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29" y="223024"/>
            <a:ext cx="8081691" cy="470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DBB32246-C0C1-C2CE-DCC2-041BB31A5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24" y="196729"/>
            <a:ext cx="4138116" cy="2222621"/>
          </a:xfrm>
          <a:prstGeom prst="rect">
            <a:avLst/>
          </a:prstGeom>
        </p:spPr>
      </p:pic>
      <p:sp>
        <p:nvSpPr>
          <p:cNvPr id="2" name="AutoShape 2" descr="Adro, investimento da 3,5 milioni di euro per il polo scolastico | Giornale  di Brescia">
            <a:extLst>
              <a:ext uri="{FF2B5EF4-FFF2-40B4-BE49-F238E27FC236}">
                <a16:creationId xmlns:a16="http://schemas.microsoft.com/office/drawing/2014/main" id="{A319ACE4-6E00-5B06-6400-04DB4DB44A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098" name="Picture 2" descr="Dopo il ribaltone è guerra totale sulla materna | Bresciaoggi">
            <a:extLst>
              <a:ext uri="{FF2B5EF4-FFF2-40B4-BE49-F238E27FC236}">
                <a16:creationId xmlns:a16="http://schemas.microsoft.com/office/drawing/2014/main" id="{C662B159-5C25-066E-1EDB-A19F94D59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6729"/>
            <a:ext cx="4342935" cy="222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A0A4B93-CBE8-B7DC-058E-CC5F07AA5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20" y="2666448"/>
            <a:ext cx="3006606" cy="225495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55621E1-4CB5-0228-F0AC-50B94D2FB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7260" y="2666448"/>
            <a:ext cx="3006606" cy="225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45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2F0FC8F-4CB9-EA5C-D714-550A9C526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63" y="1321687"/>
            <a:ext cx="3074850" cy="360995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717B4A6-7678-7806-7DBF-7277FBB9F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014" y="1321687"/>
            <a:ext cx="3468185" cy="363347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4FF480C-081E-D1BA-000B-C53DB55EBBD0}"/>
              </a:ext>
            </a:extLst>
          </p:cNvPr>
          <p:cNvSpPr txBox="1"/>
          <p:nvPr/>
        </p:nvSpPr>
        <p:spPr>
          <a:xfrm>
            <a:off x="1457093" y="386576"/>
            <a:ext cx="5709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Housing Sociale – Bergamo</a:t>
            </a:r>
          </a:p>
        </p:txBody>
      </p:sp>
    </p:spTree>
    <p:extLst>
      <p:ext uri="{BB962C8B-B14F-4D97-AF65-F5344CB8AC3E}">
        <p14:creationId xmlns:p14="http://schemas.microsoft.com/office/powerpoint/2010/main" val="21647048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CA27BC2-C335-2A23-7D6E-A774B1918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923" y="318365"/>
            <a:ext cx="6760153" cy="450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38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D84C856-D158-0EAA-F282-766A753CF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324" y="1094508"/>
            <a:ext cx="4060610" cy="396586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2EE42A8-33D5-365F-ECC6-DDE6B0CD8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17" y="124690"/>
            <a:ext cx="3987061" cy="380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36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FCAD662-28A7-29C0-C8DE-7F788ED4B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732" y="1283109"/>
            <a:ext cx="5805141" cy="358486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8AB2427-F012-ED6F-FD52-3E92D465AB69}"/>
              </a:ext>
            </a:extLst>
          </p:cNvPr>
          <p:cNvSpPr txBox="1"/>
          <p:nvPr/>
        </p:nvSpPr>
        <p:spPr>
          <a:xfrm>
            <a:off x="416312" y="327102"/>
            <a:ext cx="7865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RSA Gleno – Bergamo</a:t>
            </a:r>
          </a:p>
          <a:p>
            <a:r>
              <a:rPr lang="it-IT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Importo: € 25 mln</a:t>
            </a:r>
          </a:p>
          <a:p>
            <a:r>
              <a:rPr lang="it-IT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Strumento: locazione finanziaria</a:t>
            </a:r>
          </a:p>
          <a:p>
            <a:r>
              <a:rPr lang="it-IT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Durata: 18 anni</a:t>
            </a:r>
          </a:p>
        </p:txBody>
      </p:sp>
    </p:spTree>
    <p:extLst>
      <p:ext uri="{BB962C8B-B14F-4D97-AF65-F5344CB8AC3E}">
        <p14:creationId xmlns:p14="http://schemas.microsoft.com/office/powerpoint/2010/main" val="1862670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2F479FC-3991-3BA2-AE2D-40B9B6706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09" y="345255"/>
            <a:ext cx="3311236" cy="416093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38596E6-F717-AD16-3395-4F77E502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544" y="145472"/>
            <a:ext cx="4772892" cy="47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30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4484C8DB-A944-9270-5520-5B86C6E0E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489" y="1846034"/>
            <a:ext cx="5985164" cy="299258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F9CDBFC-BAE4-5285-EDA7-1818DD619CA8}"/>
              </a:ext>
            </a:extLst>
          </p:cNvPr>
          <p:cNvSpPr txBox="1"/>
          <p:nvPr/>
        </p:nvSpPr>
        <p:spPr>
          <a:xfrm>
            <a:off x="1434789" y="512955"/>
            <a:ext cx="4906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RSA Comune di Parabiago</a:t>
            </a:r>
          </a:p>
          <a:p>
            <a:r>
              <a:rPr lang="it-IT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Importo: € 18 mln</a:t>
            </a:r>
          </a:p>
          <a:p>
            <a:r>
              <a:rPr lang="it-IT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Strumento: locazione finanziaria</a:t>
            </a:r>
          </a:p>
          <a:p>
            <a:r>
              <a:rPr lang="it-IT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Durata: 15 anni</a:t>
            </a:r>
          </a:p>
          <a:p>
            <a:endParaRPr lang="it-IT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2110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A0294AB-7164-AF6A-DEC0-7A6322CBB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438" y="409628"/>
            <a:ext cx="5599323" cy="373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A1A97A0-0571-D631-07B5-3FB4E1FF64EC}"/>
              </a:ext>
            </a:extLst>
          </p:cNvPr>
          <p:cNvSpPr txBox="1"/>
          <p:nvPr/>
        </p:nvSpPr>
        <p:spPr>
          <a:xfrm>
            <a:off x="1274618" y="4551218"/>
            <a:ext cx="5895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	Vi Aspettiamo allo stand n. 141 </a:t>
            </a:r>
          </a:p>
        </p:txBody>
      </p:sp>
    </p:spTree>
    <p:extLst>
      <p:ext uri="{BB962C8B-B14F-4D97-AF65-F5344CB8AC3E}">
        <p14:creationId xmlns:p14="http://schemas.microsoft.com/office/powerpoint/2010/main" val="1434421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ECD0A6D-C526-C538-7B9E-D304AB741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30" y="454527"/>
            <a:ext cx="2553628" cy="494492"/>
          </a:xfrm>
        </p:spPr>
        <p:txBody>
          <a:bodyPr/>
          <a:lstStyle/>
          <a:p>
            <a:r>
              <a:rPr lang="it-IT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Contact </a:t>
            </a:r>
            <a:r>
              <a:rPr lang="it-IT" sz="3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</a:t>
            </a:r>
            <a:r>
              <a:rPr lang="it-IT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  <p:sp>
        <p:nvSpPr>
          <p:cNvPr id="2" name="Google Shape;1275;p124">
            <a:extLst>
              <a:ext uri="{FF2B5EF4-FFF2-40B4-BE49-F238E27FC236}">
                <a16:creationId xmlns:a16="http://schemas.microsoft.com/office/drawing/2014/main" id="{9C72F074-2B5B-734B-0D82-AB2BFCED7857}"/>
              </a:ext>
            </a:extLst>
          </p:cNvPr>
          <p:cNvSpPr/>
          <p:nvPr/>
        </p:nvSpPr>
        <p:spPr>
          <a:xfrm>
            <a:off x="527576" y="4216585"/>
            <a:ext cx="362224" cy="362224"/>
          </a:xfrm>
          <a:custGeom>
            <a:avLst/>
            <a:gdLst/>
            <a:ahLst/>
            <a:cxnLst/>
            <a:rect l="l" t="t" r="r" b="b"/>
            <a:pathLst>
              <a:path w="19982" h="19982" extrusionOk="0">
                <a:moveTo>
                  <a:pt x="14602" y="3500"/>
                </a:moveTo>
                <a:cubicBezTo>
                  <a:pt x="15137" y="3500"/>
                  <a:pt x="15682" y="3563"/>
                  <a:pt x="16247" y="3689"/>
                </a:cubicBezTo>
                <a:cubicBezTo>
                  <a:pt x="16179" y="4154"/>
                  <a:pt x="16095" y="4705"/>
                  <a:pt x="16033" y="5120"/>
                </a:cubicBezTo>
                <a:cubicBezTo>
                  <a:pt x="15810" y="5075"/>
                  <a:pt x="15484" y="5035"/>
                  <a:pt x="15150" y="5035"/>
                </a:cubicBezTo>
                <a:cubicBezTo>
                  <a:pt x="14968" y="5035"/>
                  <a:pt x="14783" y="5047"/>
                  <a:pt x="14611" y="5076"/>
                </a:cubicBezTo>
                <a:cubicBezTo>
                  <a:pt x="13536" y="5258"/>
                  <a:pt x="12918" y="5925"/>
                  <a:pt x="12918" y="6907"/>
                </a:cubicBezTo>
                <a:lnTo>
                  <a:pt x="12918" y="8819"/>
                </a:lnTo>
                <a:cubicBezTo>
                  <a:pt x="12918" y="9143"/>
                  <a:pt x="13180" y="9405"/>
                  <a:pt x="13504" y="9405"/>
                </a:cubicBezTo>
                <a:lnTo>
                  <a:pt x="15681" y="9405"/>
                </a:lnTo>
                <a:lnTo>
                  <a:pt x="15388" y="10576"/>
                </a:lnTo>
                <a:lnTo>
                  <a:pt x="13504" y="10576"/>
                </a:lnTo>
                <a:cubicBezTo>
                  <a:pt x="13180" y="10576"/>
                  <a:pt x="12918" y="10838"/>
                  <a:pt x="12918" y="11161"/>
                </a:cubicBezTo>
                <a:lnTo>
                  <a:pt x="12918" y="18811"/>
                </a:lnTo>
                <a:lnTo>
                  <a:pt x="11162" y="18811"/>
                </a:lnTo>
                <a:lnTo>
                  <a:pt x="11162" y="11161"/>
                </a:lnTo>
                <a:cubicBezTo>
                  <a:pt x="11162" y="10838"/>
                  <a:pt x="10900" y="10576"/>
                  <a:pt x="10576" y="10576"/>
                </a:cubicBezTo>
                <a:lnTo>
                  <a:pt x="9407" y="10576"/>
                </a:lnTo>
                <a:lnTo>
                  <a:pt x="9407" y="9405"/>
                </a:lnTo>
                <a:lnTo>
                  <a:pt x="10576" y="9405"/>
                </a:lnTo>
                <a:cubicBezTo>
                  <a:pt x="10900" y="9405"/>
                  <a:pt x="11162" y="9143"/>
                  <a:pt x="11162" y="8821"/>
                </a:cubicBezTo>
                <a:cubicBezTo>
                  <a:pt x="11162" y="7215"/>
                  <a:pt x="11162" y="6481"/>
                  <a:pt x="11162" y="6143"/>
                </a:cubicBezTo>
                <a:cubicBezTo>
                  <a:pt x="11162" y="5520"/>
                  <a:pt x="11163" y="4843"/>
                  <a:pt x="11770" y="4324"/>
                </a:cubicBezTo>
                <a:cubicBezTo>
                  <a:pt x="12234" y="3928"/>
                  <a:pt x="12823" y="3687"/>
                  <a:pt x="13628" y="3571"/>
                </a:cubicBezTo>
                <a:cubicBezTo>
                  <a:pt x="13950" y="3524"/>
                  <a:pt x="14274" y="3500"/>
                  <a:pt x="14602" y="3500"/>
                </a:cubicBezTo>
                <a:close/>
                <a:moveTo>
                  <a:pt x="17017" y="1170"/>
                </a:moveTo>
                <a:cubicBezTo>
                  <a:pt x="17990" y="1170"/>
                  <a:pt x="18811" y="1975"/>
                  <a:pt x="18811" y="2927"/>
                </a:cubicBezTo>
                <a:lnTo>
                  <a:pt x="18811" y="17056"/>
                </a:lnTo>
                <a:cubicBezTo>
                  <a:pt x="18811" y="18023"/>
                  <a:pt x="18024" y="18811"/>
                  <a:pt x="17056" y="18811"/>
                </a:cubicBezTo>
                <a:lnTo>
                  <a:pt x="14089" y="18811"/>
                </a:lnTo>
                <a:lnTo>
                  <a:pt x="14089" y="11747"/>
                </a:lnTo>
                <a:lnTo>
                  <a:pt x="15846" y="11747"/>
                </a:lnTo>
                <a:cubicBezTo>
                  <a:pt x="16115" y="11747"/>
                  <a:pt x="16348" y="11565"/>
                  <a:pt x="16414" y="11305"/>
                </a:cubicBezTo>
                <a:lnTo>
                  <a:pt x="16999" y="8963"/>
                </a:lnTo>
                <a:cubicBezTo>
                  <a:pt x="17042" y="8787"/>
                  <a:pt x="17003" y="8602"/>
                  <a:pt x="16893" y="8460"/>
                </a:cubicBezTo>
                <a:cubicBezTo>
                  <a:pt x="16782" y="8317"/>
                  <a:pt x="16612" y="8235"/>
                  <a:pt x="16431" y="8235"/>
                </a:cubicBezTo>
                <a:lnTo>
                  <a:pt x="14089" y="8235"/>
                </a:lnTo>
                <a:lnTo>
                  <a:pt x="14089" y="6909"/>
                </a:lnTo>
                <a:cubicBezTo>
                  <a:pt x="14089" y="6638"/>
                  <a:pt x="14144" y="6343"/>
                  <a:pt x="14808" y="6229"/>
                </a:cubicBezTo>
                <a:cubicBezTo>
                  <a:pt x="14936" y="6208"/>
                  <a:pt x="15061" y="6199"/>
                  <a:pt x="15182" y="6199"/>
                </a:cubicBezTo>
                <a:cubicBezTo>
                  <a:pt x="15552" y="6199"/>
                  <a:pt x="15890" y="6283"/>
                  <a:pt x="16198" y="6360"/>
                </a:cubicBezTo>
                <a:cubicBezTo>
                  <a:pt x="16304" y="6387"/>
                  <a:pt x="16415" y="6421"/>
                  <a:pt x="16532" y="6421"/>
                </a:cubicBezTo>
                <a:cubicBezTo>
                  <a:pt x="16632" y="6421"/>
                  <a:pt x="16736" y="6396"/>
                  <a:pt x="16847" y="6321"/>
                </a:cubicBezTo>
                <a:cubicBezTo>
                  <a:pt x="16983" y="6229"/>
                  <a:pt x="17074" y="6084"/>
                  <a:pt x="17098" y="5923"/>
                </a:cubicBezTo>
                <a:cubicBezTo>
                  <a:pt x="17098" y="5923"/>
                  <a:pt x="17362" y="4156"/>
                  <a:pt x="17482" y="3339"/>
                </a:cubicBezTo>
                <a:cubicBezTo>
                  <a:pt x="17525" y="3049"/>
                  <a:pt x="17346" y="2769"/>
                  <a:pt x="17063" y="2690"/>
                </a:cubicBezTo>
                <a:cubicBezTo>
                  <a:pt x="16267" y="2463"/>
                  <a:pt x="15346" y="2343"/>
                  <a:pt x="14504" y="2343"/>
                </a:cubicBezTo>
                <a:cubicBezTo>
                  <a:pt x="14137" y="2343"/>
                  <a:pt x="13786" y="2365"/>
                  <a:pt x="13467" y="2412"/>
                </a:cubicBezTo>
                <a:cubicBezTo>
                  <a:pt x="12434" y="2562"/>
                  <a:pt x="11646" y="2888"/>
                  <a:pt x="11009" y="3434"/>
                </a:cubicBezTo>
                <a:cubicBezTo>
                  <a:pt x="10121" y="4193"/>
                  <a:pt x="10010" y="5168"/>
                  <a:pt x="9999" y="5833"/>
                </a:cubicBezTo>
                <a:cubicBezTo>
                  <a:pt x="9999" y="5847"/>
                  <a:pt x="9999" y="7029"/>
                  <a:pt x="9999" y="8235"/>
                </a:cubicBezTo>
                <a:lnTo>
                  <a:pt x="8821" y="8235"/>
                </a:lnTo>
                <a:cubicBezTo>
                  <a:pt x="8497" y="8235"/>
                  <a:pt x="8236" y="8497"/>
                  <a:pt x="8236" y="8819"/>
                </a:cubicBezTo>
                <a:lnTo>
                  <a:pt x="8236" y="11161"/>
                </a:lnTo>
                <a:cubicBezTo>
                  <a:pt x="8236" y="11485"/>
                  <a:pt x="8497" y="11747"/>
                  <a:pt x="8821" y="11747"/>
                </a:cubicBezTo>
                <a:lnTo>
                  <a:pt x="9991" y="11747"/>
                </a:lnTo>
                <a:lnTo>
                  <a:pt x="9991" y="18811"/>
                </a:lnTo>
                <a:lnTo>
                  <a:pt x="2927" y="18811"/>
                </a:lnTo>
                <a:cubicBezTo>
                  <a:pt x="1959" y="18811"/>
                  <a:pt x="1172" y="18023"/>
                  <a:pt x="1172" y="17054"/>
                </a:cubicBezTo>
                <a:lnTo>
                  <a:pt x="1172" y="2927"/>
                </a:lnTo>
                <a:cubicBezTo>
                  <a:pt x="1172" y="1959"/>
                  <a:pt x="1959" y="1170"/>
                  <a:pt x="2927" y="1170"/>
                </a:cubicBezTo>
                <a:close/>
                <a:moveTo>
                  <a:pt x="2927" y="1"/>
                </a:moveTo>
                <a:cubicBezTo>
                  <a:pt x="1314" y="1"/>
                  <a:pt x="1" y="1313"/>
                  <a:pt x="1" y="2927"/>
                </a:cubicBezTo>
                <a:lnTo>
                  <a:pt x="1" y="17056"/>
                </a:lnTo>
                <a:cubicBezTo>
                  <a:pt x="1" y="18669"/>
                  <a:pt x="1314" y="19982"/>
                  <a:pt x="2927" y="19982"/>
                </a:cubicBezTo>
                <a:lnTo>
                  <a:pt x="17054" y="19982"/>
                </a:lnTo>
                <a:cubicBezTo>
                  <a:pt x="18669" y="19982"/>
                  <a:pt x="19982" y="18669"/>
                  <a:pt x="19982" y="17056"/>
                </a:cubicBezTo>
                <a:lnTo>
                  <a:pt x="19982" y="2927"/>
                </a:lnTo>
                <a:cubicBezTo>
                  <a:pt x="19982" y="2145"/>
                  <a:pt x="19669" y="1409"/>
                  <a:pt x="19101" y="853"/>
                </a:cubicBezTo>
                <a:cubicBezTo>
                  <a:pt x="18538" y="303"/>
                  <a:pt x="17797" y="1"/>
                  <a:pt x="1701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" name="Google Shape;1276;p124">
            <a:extLst>
              <a:ext uri="{FF2B5EF4-FFF2-40B4-BE49-F238E27FC236}">
                <a16:creationId xmlns:a16="http://schemas.microsoft.com/office/drawing/2014/main" id="{89680DC4-3D3F-DF6D-D738-9EF8F0457A08}"/>
              </a:ext>
            </a:extLst>
          </p:cNvPr>
          <p:cNvGrpSpPr/>
          <p:nvPr/>
        </p:nvGrpSpPr>
        <p:grpSpPr>
          <a:xfrm>
            <a:off x="1019201" y="4216582"/>
            <a:ext cx="362227" cy="362227"/>
            <a:chOff x="1323129" y="2571761"/>
            <a:chExt cx="417024" cy="417024"/>
          </a:xfrm>
        </p:grpSpPr>
        <p:sp>
          <p:nvSpPr>
            <p:cNvPr id="6" name="Google Shape;1277;p124">
              <a:extLst>
                <a:ext uri="{FF2B5EF4-FFF2-40B4-BE49-F238E27FC236}">
                  <a16:creationId xmlns:a16="http://schemas.microsoft.com/office/drawing/2014/main" id="{AA6C684F-AC95-504E-4DE8-9EC725CE19F9}"/>
                </a:ext>
              </a:extLst>
            </p:cNvPr>
            <p:cNvSpPr/>
            <p:nvPr/>
          </p:nvSpPr>
          <p:spPr>
            <a:xfrm>
              <a:off x="1385007" y="2719183"/>
              <a:ext cx="73337" cy="219907"/>
            </a:xfrm>
            <a:custGeom>
              <a:avLst/>
              <a:gdLst/>
              <a:ahLst/>
              <a:cxnLst/>
              <a:rect l="l" t="t" r="r" b="b"/>
              <a:pathLst>
                <a:path w="3514" h="10537" extrusionOk="0">
                  <a:moveTo>
                    <a:pt x="2342" y="1171"/>
                  </a:moveTo>
                  <a:lnTo>
                    <a:pt x="2342" y="9367"/>
                  </a:lnTo>
                  <a:lnTo>
                    <a:pt x="1171" y="9367"/>
                  </a:lnTo>
                  <a:lnTo>
                    <a:pt x="1171" y="1171"/>
                  </a:lnTo>
                  <a:close/>
                  <a:moveTo>
                    <a:pt x="586" y="0"/>
                  </a:moveTo>
                  <a:cubicBezTo>
                    <a:pt x="264" y="0"/>
                    <a:pt x="0" y="262"/>
                    <a:pt x="0" y="586"/>
                  </a:cubicBezTo>
                  <a:lnTo>
                    <a:pt x="0" y="9951"/>
                  </a:lnTo>
                  <a:cubicBezTo>
                    <a:pt x="0" y="10275"/>
                    <a:pt x="264" y="10537"/>
                    <a:pt x="586" y="10537"/>
                  </a:cubicBezTo>
                  <a:lnTo>
                    <a:pt x="2928" y="10537"/>
                  </a:lnTo>
                  <a:cubicBezTo>
                    <a:pt x="3252" y="10537"/>
                    <a:pt x="3514" y="10275"/>
                    <a:pt x="3514" y="9951"/>
                  </a:cubicBezTo>
                  <a:lnTo>
                    <a:pt x="3514" y="586"/>
                  </a:lnTo>
                  <a:cubicBezTo>
                    <a:pt x="3514" y="262"/>
                    <a:pt x="3252" y="0"/>
                    <a:pt x="29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78;p124">
              <a:extLst>
                <a:ext uri="{FF2B5EF4-FFF2-40B4-BE49-F238E27FC236}">
                  <a16:creationId xmlns:a16="http://schemas.microsoft.com/office/drawing/2014/main" id="{A2E0EC2C-620D-0163-FDF4-7C7B0073DAA1}"/>
                </a:ext>
              </a:extLst>
            </p:cNvPr>
            <p:cNvSpPr/>
            <p:nvPr/>
          </p:nvSpPr>
          <p:spPr>
            <a:xfrm>
              <a:off x="1385007" y="2621430"/>
              <a:ext cx="73337" cy="73337"/>
            </a:xfrm>
            <a:custGeom>
              <a:avLst/>
              <a:gdLst/>
              <a:ahLst/>
              <a:cxnLst/>
              <a:rect l="l" t="t" r="r" b="b"/>
              <a:pathLst>
                <a:path w="3514" h="3514" extrusionOk="0">
                  <a:moveTo>
                    <a:pt x="1757" y="1171"/>
                  </a:moveTo>
                  <a:cubicBezTo>
                    <a:pt x="2081" y="1171"/>
                    <a:pt x="2342" y="1435"/>
                    <a:pt x="2342" y="1757"/>
                  </a:cubicBezTo>
                  <a:cubicBezTo>
                    <a:pt x="2342" y="2080"/>
                    <a:pt x="2081" y="2342"/>
                    <a:pt x="1757" y="2342"/>
                  </a:cubicBezTo>
                  <a:cubicBezTo>
                    <a:pt x="1435" y="2342"/>
                    <a:pt x="1171" y="2080"/>
                    <a:pt x="1171" y="1757"/>
                  </a:cubicBezTo>
                  <a:cubicBezTo>
                    <a:pt x="1171" y="1435"/>
                    <a:pt x="1435" y="1171"/>
                    <a:pt x="1757" y="1171"/>
                  </a:cubicBezTo>
                  <a:close/>
                  <a:moveTo>
                    <a:pt x="1757" y="0"/>
                  </a:moveTo>
                  <a:cubicBezTo>
                    <a:pt x="789" y="0"/>
                    <a:pt x="0" y="789"/>
                    <a:pt x="0" y="1757"/>
                  </a:cubicBezTo>
                  <a:cubicBezTo>
                    <a:pt x="0" y="2726"/>
                    <a:pt x="789" y="3513"/>
                    <a:pt x="1757" y="3513"/>
                  </a:cubicBezTo>
                  <a:cubicBezTo>
                    <a:pt x="2726" y="3513"/>
                    <a:pt x="3514" y="2726"/>
                    <a:pt x="3514" y="1757"/>
                  </a:cubicBezTo>
                  <a:cubicBezTo>
                    <a:pt x="3514" y="789"/>
                    <a:pt x="2726" y="0"/>
                    <a:pt x="1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79;p124">
              <a:extLst>
                <a:ext uri="{FF2B5EF4-FFF2-40B4-BE49-F238E27FC236}">
                  <a16:creationId xmlns:a16="http://schemas.microsoft.com/office/drawing/2014/main" id="{3B5095F3-ABA3-C7F3-0066-E146793413E0}"/>
                </a:ext>
              </a:extLst>
            </p:cNvPr>
            <p:cNvSpPr/>
            <p:nvPr/>
          </p:nvSpPr>
          <p:spPr>
            <a:xfrm>
              <a:off x="1482759" y="2718786"/>
              <a:ext cx="195510" cy="220304"/>
            </a:xfrm>
            <a:custGeom>
              <a:avLst/>
              <a:gdLst/>
              <a:ahLst/>
              <a:cxnLst/>
              <a:rect l="l" t="t" r="r" b="b"/>
              <a:pathLst>
                <a:path w="9368" h="10556" extrusionOk="0">
                  <a:moveTo>
                    <a:pt x="5559" y="1173"/>
                  </a:moveTo>
                  <a:cubicBezTo>
                    <a:pt x="5720" y="1173"/>
                    <a:pt x="5883" y="1186"/>
                    <a:pt x="6044" y="1212"/>
                  </a:cubicBezTo>
                  <a:cubicBezTo>
                    <a:pt x="7422" y="1435"/>
                    <a:pt x="8196" y="2535"/>
                    <a:pt x="8196" y="3669"/>
                  </a:cubicBezTo>
                  <a:lnTo>
                    <a:pt x="8196" y="9386"/>
                  </a:lnTo>
                  <a:lnTo>
                    <a:pt x="7025" y="9386"/>
                  </a:lnTo>
                  <a:lnTo>
                    <a:pt x="7025" y="4702"/>
                  </a:lnTo>
                  <a:cubicBezTo>
                    <a:pt x="7025" y="3411"/>
                    <a:pt x="5975" y="2360"/>
                    <a:pt x="4683" y="2360"/>
                  </a:cubicBezTo>
                  <a:cubicBezTo>
                    <a:pt x="3392" y="2360"/>
                    <a:pt x="2341" y="3411"/>
                    <a:pt x="2341" y="4702"/>
                  </a:cubicBezTo>
                  <a:lnTo>
                    <a:pt x="2341" y="9386"/>
                  </a:lnTo>
                  <a:lnTo>
                    <a:pt x="1170" y="9386"/>
                  </a:lnTo>
                  <a:lnTo>
                    <a:pt x="1170" y="1190"/>
                  </a:lnTo>
                  <a:lnTo>
                    <a:pt x="2341" y="1190"/>
                  </a:lnTo>
                  <a:lnTo>
                    <a:pt x="2341" y="1776"/>
                  </a:lnTo>
                  <a:cubicBezTo>
                    <a:pt x="2341" y="2011"/>
                    <a:pt x="2484" y="2225"/>
                    <a:pt x="2704" y="2316"/>
                  </a:cubicBezTo>
                  <a:cubicBezTo>
                    <a:pt x="2776" y="2346"/>
                    <a:pt x="2852" y="2361"/>
                    <a:pt x="2928" y="2361"/>
                  </a:cubicBezTo>
                  <a:cubicBezTo>
                    <a:pt x="3080" y="2361"/>
                    <a:pt x="3229" y="2301"/>
                    <a:pt x="3341" y="2190"/>
                  </a:cubicBezTo>
                  <a:lnTo>
                    <a:pt x="3615" y="1916"/>
                  </a:lnTo>
                  <a:cubicBezTo>
                    <a:pt x="4086" y="1443"/>
                    <a:pt x="4813" y="1173"/>
                    <a:pt x="5559" y="1173"/>
                  </a:cubicBezTo>
                  <a:close/>
                  <a:moveTo>
                    <a:pt x="5553" y="0"/>
                  </a:moveTo>
                  <a:cubicBezTo>
                    <a:pt x="4823" y="0"/>
                    <a:pt x="4110" y="189"/>
                    <a:pt x="3509" y="536"/>
                  </a:cubicBezTo>
                  <a:cubicBezTo>
                    <a:pt x="3475" y="246"/>
                    <a:pt x="3227" y="19"/>
                    <a:pt x="2927" y="19"/>
                  </a:cubicBezTo>
                  <a:lnTo>
                    <a:pt x="586" y="19"/>
                  </a:lnTo>
                  <a:cubicBezTo>
                    <a:pt x="262" y="19"/>
                    <a:pt x="1" y="281"/>
                    <a:pt x="1" y="605"/>
                  </a:cubicBezTo>
                  <a:lnTo>
                    <a:pt x="1" y="9970"/>
                  </a:lnTo>
                  <a:cubicBezTo>
                    <a:pt x="1" y="10294"/>
                    <a:pt x="262" y="10556"/>
                    <a:pt x="586" y="10556"/>
                  </a:cubicBezTo>
                  <a:lnTo>
                    <a:pt x="2927" y="10556"/>
                  </a:lnTo>
                  <a:cubicBezTo>
                    <a:pt x="3250" y="10556"/>
                    <a:pt x="3512" y="10294"/>
                    <a:pt x="3512" y="9970"/>
                  </a:cubicBezTo>
                  <a:lnTo>
                    <a:pt x="3512" y="4702"/>
                  </a:lnTo>
                  <a:cubicBezTo>
                    <a:pt x="3512" y="4056"/>
                    <a:pt x="4038" y="3531"/>
                    <a:pt x="4683" y="3531"/>
                  </a:cubicBezTo>
                  <a:cubicBezTo>
                    <a:pt x="5329" y="3531"/>
                    <a:pt x="5854" y="4056"/>
                    <a:pt x="5854" y="4702"/>
                  </a:cubicBezTo>
                  <a:lnTo>
                    <a:pt x="5854" y="9970"/>
                  </a:lnTo>
                  <a:cubicBezTo>
                    <a:pt x="5854" y="10294"/>
                    <a:pt x="6116" y="10556"/>
                    <a:pt x="6440" y="10556"/>
                  </a:cubicBezTo>
                  <a:lnTo>
                    <a:pt x="8782" y="10556"/>
                  </a:lnTo>
                  <a:cubicBezTo>
                    <a:pt x="9104" y="10556"/>
                    <a:pt x="9368" y="10294"/>
                    <a:pt x="9368" y="9970"/>
                  </a:cubicBezTo>
                  <a:lnTo>
                    <a:pt x="9368" y="3669"/>
                  </a:lnTo>
                  <a:cubicBezTo>
                    <a:pt x="9368" y="1921"/>
                    <a:pt x="8131" y="364"/>
                    <a:pt x="6231" y="55"/>
                  </a:cubicBezTo>
                  <a:cubicBezTo>
                    <a:pt x="6005" y="18"/>
                    <a:pt x="5779" y="0"/>
                    <a:pt x="55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80;p124">
              <a:extLst>
                <a:ext uri="{FF2B5EF4-FFF2-40B4-BE49-F238E27FC236}">
                  <a16:creationId xmlns:a16="http://schemas.microsoft.com/office/drawing/2014/main" id="{E7F63401-991C-F2CB-6AE9-A049C6BFBB6D}"/>
                </a:ext>
              </a:extLst>
            </p:cNvPr>
            <p:cNvSpPr/>
            <p:nvPr/>
          </p:nvSpPr>
          <p:spPr>
            <a:xfrm>
              <a:off x="1323129" y="2571761"/>
              <a:ext cx="417024" cy="417024"/>
            </a:xfrm>
            <a:custGeom>
              <a:avLst/>
              <a:gdLst/>
              <a:ahLst/>
              <a:cxnLst/>
              <a:rect l="l" t="t" r="r" b="b"/>
              <a:pathLst>
                <a:path w="19982" h="19982" extrusionOk="0">
                  <a:moveTo>
                    <a:pt x="17015" y="1170"/>
                  </a:moveTo>
                  <a:cubicBezTo>
                    <a:pt x="17989" y="1170"/>
                    <a:pt x="18810" y="1993"/>
                    <a:pt x="18810" y="2966"/>
                  </a:cubicBezTo>
                  <a:lnTo>
                    <a:pt x="18810" y="17015"/>
                  </a:lnTo>
                  <a:cubicBezTo>
                    <a:pt x="18810" y="17990"/>
                    <a:pt x="17989" y="18811"/>
                    <a:pt x="17015" y="18811"/>
                  </a:cubicBezTo>
                  <a:lnTo>
                    <a:pt x="2965" y="18811"/>
                  </a:lnTo>
                  <a:cubicBezTo>
                    <a:pt x="1992" y="18811"/>
                    <a:pt x="1170" y="17990"/>
                    <a:pt x="1170" y="17015"/>
                  </a:cubicBezTo>
                  <a:lnTo>
                    <a:pt x="1170" y="2966"/>
                  </a:lnTo>
                  <a:cubicBezTo>
                    <a:pt x="1170" y="1993"/>
                    <a:pt x="1992" y="1170"/>
                    <a:pt x="2965" y="1170"/>
                  </a:cubicBezTo>
                  <a:close/>
                  <a:moveTo>
                    <a:pt x="2965" y="1"/>
                  </a:moveTo>
                  <a:cubicBezTo>
                    <a:pt x="1347" y="1"/>
                    <a:pt x="0" y="1349"/>
                    <a:pt x="0" y="2966"/>
                  </a:cubicBezTo>
                  <a:lnTo>
                    <a:pt x="0" y="17015"/>
                  </a:lnTo>
                  <a:cubicBezTo>
                    <a:pt x="0" y="18635"/>
                    <a:pt x="1348" y="19982"/>
                    <a:pt x="2965" y="19982"/>
                  </a:cubicBezTo>
                  <a:lnTo>
                    <a:pt x="17017" y="19982"/>
                  </a:lnTo>
                  <a:cubicBezTo>
                    <a:pt x="18635" y="19982"/>
                    <a:pt x="19981" y="18634"/>
                    <a:pt x="19981" y="17015"/>
                  </a:cubicBezTo>
                  <a:lnTo>
                    <a:pt x="19981" y="2966"/>
                  </a:lnTo>
                  <a:cubicBezTo>
                    <a:pt x="19981" y="1347"/>
                    <a:pt x="18633" y="1"/>
                    <a:pt x="170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274;p124">
            <a:extLst>
              <a:ext uri="{FF2B5EF4-FFF2-40B4-BE49-F238E27FC236}">
                <a16:creationId xmlns:a16="http://schemas.microsoft.com/office/drawing/2014/main" id="{333F07FD-9FF2-DE0F-B1DE-A944DF66C22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64161" y="1385455"/>
            <a:ext cx="4204483" cy="26438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m.farina@demosion.it</a:t>
            </a:r>
            <a:endParaRPr lang="it-IT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info@demosion.it</a:t>
            </a:r>
            <a:endParaRPr lang="it-IT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it-IT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https://demosionconsulting.it</a:t>
            </a:r>
            <a:r>
              <a:rPr lang="it-IT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indent="0" algn="just">
              <a:buClr>
                <a:schemeClr val="dk1"/>
              </a:buClr>
              <a:buSzPts val="1100"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Dott. Manuel Farina CEO &amp; Business Manager   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it-IT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+0254107567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+393440174028</a:t>
            </a:r>
          </a:p>
          <a:p>
            <a:pPr marL="0" indent="0" algn="just">
              <a:buClr>
                <a:schemeClr val="dk1"/>
              </a:buClr>
              <a:buSzPts val="1100"/>
            </a:pPr>
            <a:endParaRPr lang="it-IT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buClr>
                <a:schemeClr val="dk1"/>
              </a:buClr>
              <a:buSzPts val="1100"/>
            </a:pPr>
            <a:endParaRPr lang="it-IT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buClr>
                <a:schemeClr val="dk1"/>
              </a:buClr>
              <a:buSzPts val="1100"/>
            </a:pP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PEC: </a:t>
            </a:r>
            <a:r>
              <a:rPr lang="it-IT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demosionconsulting@mypcert.it</a:t>
            </a:r>
            <a:endParaRPr lang="it-IT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Elemento grafico 20" descr="Cornetta con riempimento a tinta unita">
            <a:extLst>
              <a:ext uri="{FF2B5EF4-FFF2-40B4-BE49-F238E27FC236}">
                <a16:creationId xmlns:a16="http://schemas.microsoft.com/office/drawing/2014/main" id="{7D9CE3B0-F8BE-3645-CC70-DD3CF42AC9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4677" y="2846607"/>
            <a:ext cx="248021" cy="248021"/>
          </a:xfrm>
          <a:prstGeom prst="rect">
            <a:avLst/>
          </a:prstGeom>
        </p:spPr>
      </p:pic>
      <p:pic>
        <p:nvPicPr>
          <p:cNvPr id="23" name="Elemento grafico 22" descr="Smartphone con riempimento a tinta unita">
            <a:extLst>
              <a:ext uri="{FF2B5EF4-FFF2-40B4-BE49-F238E27FC236}">
                <a16:creationId xmlns:a16="http://schemas.microsoft.com/office/drawing/2014/main" id="{345C4444-44F0-BFF7-9378-FEA875AAD3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4676" y="3189936"/>
            <a:ext cx="248021" cy="24802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89;p125">
            <a:extLst>
              <a:ext uri="{FF2B5EF4-FFF2-40B4-BE49-F238E27FC236}">
                <a16:creationId xmlns:a16="http://schemas.microsoft.com/office/drawing/2014/main" id="{E3C6008C-6D2D-7FF4-D859-007D2874B26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420540" y="588281"/>
            <a:ext cx="8083610" cy="8167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accent1"/>
              </a:buClr>
              <a:buSzPts val="1100"/>
            </a:pPr>
            <a:r>
              <a:rPr lang="it-IT" sz="3600" dirty="0"/>
              <a:t>INIZIATIVA PUBBLICA</a:t>
            </a:r>
            <a:br>
              <a:rPr lang="it-IT" sz="3600" dirty="0"/>
            </a:br>
            <a:br>
              <a:rPr lang="it-IT" sz="2400" dirty="0"/>
            </a:br>
            <a:br>
              <a:rPr lang="it-IT" sz="1600" dirty="0"/>
            </a:br>
            <a:br>
              <a:rPr lang="it-IT" sz="20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</a:br>
            <a:endParaRPr sz="2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AFBFFD0-4F8E-5544-04FF-DFA2A3AFFB2B}"/>
              </a:ext>
            </a:extLst>
          </p:cNvPr>
          <p:cNvSpPr txBox="1"/>
          <p:nvPr/>
        </p:nvSpPr>
        <p:spPr>
          <a:xfrm>
            <a:off x="5077521" y="1720811"/>
            <a:ext cx="35534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Siamo</a:t>
            </a:r>
            <a:r>
              <a:rPr lang="it-IT" sz="200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it-IT" sz="20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al fianco della </a:t>
            </a:r>
            <a:r>
              <a:rPr lang="it-IT" sz="200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Pubblica Amministrazione</a:t>
            </a:r>
            <a:r>
              <a:rPr lang="it-IT" sz="20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 per l’avvio e lo sviluppo di operazioni mediante PPP in tutte le sue forme, nonché per valutare iniziative proposte da operatori privati.</a:t>
            </a:r>
            <a:endParaRPr lang="it-IT" sz="2000" dirty="0"/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D74AC601-D7DE-1B59-E559-E5453020B91C}"/>
              </a:ext>
            </a:extLst>
          </p:cNvPr>
          <p:cNvCxnSpPr>
            <a:cxnSpLocks/>
          </p:cNvCxnSpPr>
          <p:nvPr/>
        </p:nvCxnSpPr>
        <p:spPr>
          <a:xfrm>
            <a:off x="5018049" y="1479395"/>
            <a:ext cx="3612969" cy="0"/>
          </a:xfrm>
          <a:prstGeom prst="line">
            <a:avLst/>
          </a:prstGeom>
          <a:ln w="1905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DDD04EC5-81FF-C4C3-EA9E-FAEB89B5602C}"/>
              </a:ext>
            </a:extLst>
          </p:cNvPr>
          <p:cNvCxnSpPr/>
          <p:nvPr/>
        </p:nvCxnSpPr>
        <p:spPr>
          <a:xfrm>
            <a:off x="8631018" y="1479395"/>
            <a:ext cx="0" cy="1791629"/>
          </a:xfrm>
          <a:prstGeom prst="line">
            <a:avLst/>
          </a:prstGeom>
          <a:ln w="1905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magine 17">
            <a:extLst>
              <a:ext uri="{FF2B5EF4-FFF2-40B4-BE49-F238E27FC236}">
                <a16:creationId xmlns:a16="http://schemas.microsoft.com/office/drawing/2014/main" id="{5957A12A-49B9-9315-CD8D-72BD03CA3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3056" y="1741352"/>
            <a:ext cx="4342499" cy="262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59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DA01155-26F1-A001-EA84-600A3F5718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3341" y="253152"/>
            <a:ext cx="4560151" cy="615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WORK PROJECT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Modello 3D 16" descr="Riunione">
                <a:extLst>
                  <a:ext uri="{FF2B5EF4-FFF2-40B4-BE49-F238E27FC236}">
                    <a16:creationId xmlns:a16="http://schemas.microsoft.com/office/drawing/2014/main" id="{370F32FB-1818-2692-3EEB-96D62FE1EBA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04321400"/>
                  </p:ext>
                </p:extLst>
              </p:nvPr>
            </p:nvGraphicFramePr>
            <p:xfrm>
              <a:off x="6465176" y="371161"/>
              <a:ext cx="2099885" cy="143476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099885" cy="1434764"/>
                    </a:xfrm>
                    <a:prstGeom prst="rect">
                      <a:avLst/>
                    </a:prstGeom>
                  </am3d:spPr>
                  <am3d:camera>
                    <am3d:pos x="0" y="0" z="6584465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2584" d="1000000"/>
                    <am3d:preTrans dx="0" dy="-3993846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102224" ay="-601886" az="-19862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0500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Modello 3D 16" descr="Riunione">
                <a:extLst>
                  <a:ext uri="{FF2B5EF4-FFF2-40B4-BE49-F238E27FC236}">
                    <a16:creationId xmlns:a16="http://schemas.microsoft.com/office/drawing/2014/main" id="{370F32FB-1818-2692-3EEB-96D62FE1EB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65176" y="371161"/>
                <a:ext cx="2099885" cy="1434764"/>
              </a:xfrm>
              <a:prstGeom prst="rect">
                <a:avLst/>
              </a:prstGeom>
            </p:spPr>
          </p:pic>
        </mc:Fallback>
      </mc:AlternateContent>
      <p:sp>
        <p:nvSpPr>
          <p:cNvPr id="5" name="CasellaDiTesto 4">
            <a:extLst>
              <a:ext uri="{FF2B5EF4-FFF2-40B4-BE49-F238E27FC236}">
                <a16:creationId xmlns:a16="http://schemas.microsoft.com/office/drawing/2014/main" id="{859F322B-442E-FCCE-9923-BDED04B5FB6D}"/>
              </a:ext>
            </a:extLst>
          </p:cNvPr>
          <p:cNvSpPr txBox="1"/>
          <p:nvPr/>
        </p:nvSpPr>
        <p:spPr>
          <a:xfrm>
            <a:off x="578939" y="1308411"/>
            <a:ext cx="6148039" cy="378565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it-IT" sz="2000" dirty="0">
                <a:solidFill>
                  <a:schemeClr val="bg1"/>
                </a:solidFill>
                <a:latin typeface="Open Sans" panose="020B0606030504020204" pitchFamily="34" charset="0"/>
              </a:rPr>
              <a:t>Valutazione Proposte ad iniziativa Privata (art. 193 d.lgs. 36/2023)</a:t>
            </a:r>
          </a:p>
          <a:p>
            <a:pPr marL="342900" indent="-342900">
              <a:buFontTx/>
              <a:buChar char="-"/>
            </a:pPr>
            <a:r>
              <a:rPr lang="it-IT" sz="20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Bandi e </a:t>
            </a:r>
            <a:r>
              <a:rPr lang="it-IT" sz="2000" dirty="0">
                <a:solidFill>
                  <a:schemeClr val="bg1"/>
                </a:solidFill>
                <a:latin typeface="Open Sans" panose="020B0606030504020204" pitchFamily="34" charset="0"/>
              </a:rPr>
              <a:t>documentazione </a:t>
            </a:r>
            <a:r>
              <a:rPr lang="it-IT" sz="20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di gara;</a:t>
            </a:r>
          </a:p>
          <a:p>
            <a:pPr marL="342900" indent="-342900">
              <a:buFontTx/>
              <a:buChar char="-"/>
            </a:pPr>
            <a:r>
              <a:rPr lang="it-IT" sz="2000" dirty="0">
                <a:solidFill>
                  <a:schemeClr val="bg1"/>
                </a:solidFill>
                <a:latin typeface="Open Sans" panose="020B0606030504020204" pitchFamily="34" charset="0"/>
              </a:rPr>
              <a:t>Schemi di contratto e di convenzione;</a:t>
            </a:r>
          </a:p>
          <a:p>
            <a:pPr marL="342900" indent="-342900">
              <a:buFontTx/>
              <a:buChar char="-"/>
            </a:pPr>
            <a:r>
              <a:rPr lang="it-IT" sz="2000" dirty="0">
                <a:solidFill>
                  <a:schemeClr val="bg1"/>
                </a:solidFill>
                <a:latin typeface="Open Sans" panose="020B0606030504020204" pitchFamily="34" charset="0"/>
              </a:rPr>
              <a:t>Proposte innovative di P.P.P.;</a:t>
            </a:r>
          </a:p>
          <a:p>
            <a:pPr marL="342900" indent="-342900">
              <a:buFontTx/>
              <a:buChar char="-"/>
            </a:pPr>
            <a:r>
              <a:rPr lang="it-IT" sz="2000" dirty="0">
                <a:solidFill>
                  <a:schemeClr val="bg1"/>
                </a:solidFill>
                <a:latin typeface="Open Sans" panose="020B0606030504020204" pitchFamily="34" charset="0"/>
              </a:rPr>
              <a:t>Redazione Piano Economico Finanziario (PEF);</a:t>
            </a:r>
          </a:p>
          <a:p>
            <a:pPr marL="342900" indent="-342900">
              <a:buFontTx/>
              <a:buChar char="-"/>
            </a:pPr>
            <a:r>
              <a:rPr lang="it-IT" sz="2000" dirty="0">
                <a:solidFill>
                  <a:schemeClr val="bg1"/>
                </a:solidFill>
                <a:latin typeface="Open Sans" panose="020B0606030504020204" pitchFamily="34" charset="0"/>
              </a:rPr>
              <a:t>Redazione Piano di Ammortamento Finanziario (PAF);</a:t>
            </a:r>
          </a:p>
          <a:p>
            <a:pPr marL="342900" indent="-342900">
              <a:buFontTx/>
              <a:buChar char="-"/>
            </a:pPr>
            <a:r>
              <a:rPr lang="it-IT" sz="20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Redazione Public Sector Comparator (PSC);</a:t>
            </a:r>
          </a:p>
          <a:p>
            <a:pPr marL="342900" indent="-342900">
              <a:buFontTx/>
              <a:buChar char="-"/>
            </a:pPr>
            <a:r>
              <a:rPr lang="it-IT" sz="20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Matrice dei rischi;</a:t>
            </a:r>
            <a:endParaRPr lang="it-IT" sz="2000" dirty="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it-IT" sz="20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Verifica compatibilità dell’iniziativa con contributi a fondo perduto o fondi PNRR.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949674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0F7E5D-6F91-E1B5-E095-BDA50AF6DF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br>
              <a:rPr lang="it-IT" sz="2400" dirty="0"/>
            </a:br>
            <a:r>
              <a:rPr lang="it-IT" sz="2400" dirty="0"/>
              <a:t> 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PPP </a:t>
            </a:r>
            <a:b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UNO STRUMENTO PER L’INNOVAZIONE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01D4D1B-88A2-2985-ADDA-EBF70391D1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114300" indent="0" algn="just">
              <a:buNone/>
            </a:pPr>
            <a:r>
              <a:rPr lang="it-IT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Promozione dell’efficienza dei servizi pubblici tramite la condivisione dei rischi e lo sfruttamento delle competenze del settore privato</a:t>
            </a:r>
          </a:p>
          <a:p>
            <a:pPr marL="114300" indent="0" algn="just">
              <a:buNone/>
            </a:pPr>
            <a:r>
              <a:rPr lang="it-IT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PPP possono stimolare progetti essenziali per la realizzazione di obiettivi comuni, ad esempio la lotto ai cambiamenti climatici, la promozione di fonti energetiche alternative e dell’efficienza energetica</a:t>
            </a:r>
            <a:r>
              <a:rPr lang="it-IT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algn="just"/>
            <a:endParaRPr lang="it-IT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14300" indent="0" algn="just">
              <a:buNone/>
            </a:pPr>
            <a:endParaRPr lang="it-IT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14300" indent="0" algn="just">
              <a:buNone/>
            </a:pPr>
            <a:endParaRPr lang="it-IT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14300" indent="0" algn="just">
              <a:buNone/>
            </a:pPr>
            <a:r>
              <a:rPr lang="it-IT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Commissione Europea - Mobilitare gli investimenti pubblici e privati per la ripresa e i cambiamenti strutturali a lungo termine: sviluppare i partenariati pubblico-privati</a:t>
            </a:r>
            <a:endParaRPr lang="it-IT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it-IT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633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D79393-FEE5-6220-A25E-5131A7F5FA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DEFINIZIONE</a:t>
            </a:r>
            <a:endParaRPr lang="it-IT" sz="24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79277F1-4DD5-EA77-0283-201A5C74A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33422A70-67A2-4228-040A-E9709D3272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021518"/>
              </p:ext>
            </p:extLst>
          </p:nvPr>
        </p:nvGraphicFramePr>
        <p:xfrm>
          <a:off x="1255350" y="1567543"/>
          <a:ext cx="6691221" cy="2883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3516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7EB161-4201-6C2D-6816-B01E6358FA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388787" y="380361"/>
            <a:ext cx="8184600" cy="670500"/>
          </a:xfrm>
        </p:spPr>
        <p:txBody>
          <a:bodyPr/>
          <a:lstStyle/>
          <a:p>
            <a:pPr algn="ctr"/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TIPOLOGIE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F995663F-F63F-3AFB-D17F-26BE075DFC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479270"/>
              </p:ext>
            </p:extLst>
          </p:nvPr>
        </p:nvGraphicFramePr>
        <p:xfrm>
          <a:off x="1255350" y="1269049"/>
          <a:ext cx="6633300" cy="3243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0595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7CD83F-07B7-D662-0DBD-3612E1A2AA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PPP DI TIPO ISTITUZIONALE 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93386ABE-E744-5018-5D49-1209F0F55F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1043770"/>
              </p:ext>
            </p:extLst>
          </p:nvPr>
        </p:nvGraphicFramePr>
        <p:xfrm>
          <a:off x="1255350" y="1390830"/>
          <a:ext cx="6633300" cy="3358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4668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ACA7D1-93E4-D2D7-2C50-F09B3A37E4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PPP DI TIPO CONTRATTUALE</a:t>
            </a:r>
          </a:p>
        </p:txBody>
      </p:sp>
      <p:graphicFrame>
        <p:nvGraphicFramePr>
          <p:cNvPr id="5" name="Segnaposto contenuto 3">
            <a:extLst>
              <a:ext uri="{FF2B5EF4-FFF2-40B4-BE49-F238E27FC236}">
                <a16:creationId xmlns:a16="http://schemas.microsoft.com/office/drawing/2014/main" id="{13FE920F-8789-D3CF-FE59-385DBB6E24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1930756"/>
              </p:ext>
            </p:extLst>
          </p:nvPr>
        </p:nvGraphicFramePr>
        <p:xfrm>
          <a:off x="1117034" y="1240466"/>
          <a:ext cx="6909932" cy="3544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5193863"/>
      </p:ext>
    </p:extLst>
  </p:cSld>
  <p:clrMapOvr>
    <a:masterClrMapping/>
  </p:clrMapOvr>
</p:sld>
</file>

<file path=ppt/theme/theme1.xml><?xml version="1.0" encoding="utf-8"?>
<a:theme xmlns:a="http://schemas.openxmlformats.org/drawingml/2006/main" name="Tech Startup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88D3CE"/>
      </a:accent1>
      <a:accent2>
        <a:srgbClr val="423864"/>
      </a:accent2>
      <a:accent3>
        <a:srgbClr val="78909C"/>
      </a:accent3>
      <a:accent4>
        <a:srgbClr val="88D3CE"/>
      </a:accent4>
      <a:accent5>
        <a:srgbClr val="0097A7"/>
      </a:accent5>
      <a:accent6>
        <a:srgbClr val="423864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2774</TotalTime>
  <Words>1491</Words>
  <Application>Microsoft Office PowerPoint</Application>
  <PresentationFormat>Presentazione su schermo (16:9)</PresentationFormat>
  <Paragraphs>155</Paragraphs>
  <Slides>28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7" baseType="lpstr">
      <vt:lpstr>Roboto Condensed</vt:lpstr>
      <vt:lpstr>Roboto Condensed Light</vt:lpstr>
      <vt:lpstr>Red Hat Display Black</vt:lpstr>
      <vt:lpstr>Squada One</vt:lpstr>
      <vt:lpstr>Open Sans</vt:lpstr>
      <vt:lpstr>Fira Sans Extra Condensed Medium</vt:lpstr>
      <vt:lpstr>Livvic</vt:lpstr>
      <vt:lpstr>Arial</vt:lpstr>
      <vt:lpstr>Tech Startup by Slidesgo</vt:lpstr>
      <vt:lpstr>Servizi di consulenza e supporto Partenariato Pubblico e Privato PPP   CEO dott. Manuel Farina Avv. Barbara Savorelli  Webinar: Se Sei Sindaco 18 novembre 2024  </vt:lpstr>
      <vt:lpstr>CONTENTS OF THIS TEMPLATE </vt:lpstr>
      <vt:lpstr>INIZIATIVA PUBBLICA     </vt:lpstr>
      <vt:lpstr>WORK PROJECT</vt:lpstr>
      <vt:lpstr>  PPP  UNO STRUMENTO PER L’INNOVAZIONE</vt:lpstr>
      <vt:lpstr>DEFINIZIONE</vt:lpstr>
      <vt:lpstr>TIPOLOGIE</vt:lpstr>
      <vt:lpstr>PPP DI TIPO ISTITUZIONALE </vt:lpstr>
      <vt:lpstr>PPP DI TIPO CONTRATTUALE</vt:lpstr>
      <vt:lpstr>EQUILIBRIO ECONOMICO FINANZIARIO</vt:lpstr>
      <vt:lpstr>ALLOCAZIONE DEL RISCHIO</vt:lpstr>
      <vt:lpstr>finanziamento privato e contributo pubblico</vt:lpstr>
      <vt:lpstr>DURATA</vt:lpstr>
      <vt:lpstr>PPP AD INIZIATIVA PRIVATA (art. 193 D.Lgs. 36/2023)</vt:lpstr>
      <vt:lpstr>CATEGORIE DI OPERE</vt:lpstr>
      <vt:lpstr>Pay attention to 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Contact us: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 STARTUP</dc:title>
  <dc:creator>Manuel Farina</dc:creator>
  <cp:lastModifiedBy>Manuel Farina</cp:lastModifiedBy>
  <cp:revision>31</cp:revision>
  <dcterms:modified xsi:type="dcterms:W3CDTF">2024-11-18T09:48:15Z</dcterms:modified>
</cp:coreProperties>
</file>